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7" r:id="rId2"/>
    <p:sldMasterId id="2147483715" r:id="rId3"/>
    <p:sldMasterId id="2147483732" r:id="rId4"/>
  </p:sldMasterIdLst>
  <p:notesMasterIdLst>
    <p:notesMasterId r:id="rId34"/>
  </p:notesMasterIdLst>
  <p:sldIdLst>
    <p:sldId id="257" r:id="rId5"/>
    <p:sldId id="258" r:id="rId6"/>
    <p:sldId id="259" r:id="rId7"/>
    <p:sldId id="264" r:id="rId8"/>
    <p:sldId id="265" r:id="rId9"/>
    <p:sldId id="274" r:id="rId10"/>
    <p:sldId id="272" r:id="rId11"/>
    <p:sldId id="275" r:id="rId12"/>
    <p:sldId id="266" r:id="rId13"/>
    <p:sldId id="268" r:id="rId14"/>
    <p:sldId id="269" r:id="rId15"/>
    <p:sldId id="273" r:id="rId16"/>
    <p:sldId id="267" r:id="rId17"/>
    <p:sldId id="276" r:id="rId18"/>
    <p:sldId id="277" r:id="rId19"/>
    <p:sldId id="263" r:id="rId20"/>
    <p:sldId id="270" r:id="rId21"/>
    <p:sldId id="271" r:id="rId22"/>
    <p:sldId id="278" r:id="rId23"/>
    <p:sldId id="279" r:id="rId24"/>
    <p:sldId id="280" r:id="rId25"/>
    <p:sldId id="281" r:id="rId26"/>
    <p:sldId id="282" r:id="rId27"/>
    <p:sldId id="283" r:id="rId28"/>
    <p:sldId id="284" r:id="rId29"/>
    <p:sldId id="285" r:id="rId30"/>
    <p:sldId id="286" r:id="rId31"/>
    <p:sldId id="260" r:id="rId32"/>
    <p:sldId id="261" r:id="rId33"/>
  </p:sldIdLst>
  <p:sldSz cx="9906000" cy="6858000" type="A4"/>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26E2"/>
    <a:srgbClr val="DAECFE"/>
    <a:srgbClr val="FFCCFF"/>
    <a:srgbClr val="8487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87" d="100"/>
          <a:sy n="87" d="100"/>
        </p:scale>
        <p:origin x="1206" y="96"/>
      </p:cViewPr>
      <p:guideLst/>
    </p:cSldViewPr>
  </p:slideViewPr>
  <p:notesTextViewPr>
    <p:cViewPr>
      <p:scale>
        <a:sx n="1" d="1"/>
        <a:sy n="1" d="1"/>
      </p:scale>
      <p:origin x="0" y="0"/>
    </p:cViewPr>
  </p:notesTextViewPr>
  <p:sorterViewPr>
    <p:cViewPr>
      <p:scale>
        <a:sx n="100" d="100"/>
        <a:sy n="100" d="100"/>
      </p:scale>
      <p:origin x="0" y="-30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87C41E7-5027-435D-8FEE-876FE4D4B231}" type="datetimeFigureOut">
              <a:rPr lang="en-US" smtClean="0"/>
              <a:t>4/30/2024</a:t>
            </a:fld>
            <a:endParaRPr lang="en-US"/>
          </a:p>
        </p:txBody>
      </p:sp>
      <p:sp>
        <p:nvSpPr>
          <p:cNvPr id="4" name="Slide Image Placeholder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4"/>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4"/>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4"/>
            <a:ext cx="3962400" cy="344487"/>
          </a:xfrm>
          <a:prstGeom prst="rect">
            <a:avLst/>
          </a:prstGeom>
        </p:spPr>
        <p:txBody>
          <a:bodyPr vert="horz" lIns="91440" tIns="45720" rIns="91440" bIns="45720" rtlCol="0" anchor="b"/>
          <a:lstStyle>
            <a:lvl1pPr algn="r">
              <a:defRPr sz="1200"/>
            </a:lvl1pPr>
          </a:lstStyle>
          <a:p>
            <a:fld id="{69970358-D611-4182-A88D-BFB98B5DE83C}" type="slidenum">
              <a:rPr lang="en-US" smtClean="0"/>
              <a:t>‹#›</a:t>
            </a:fld>
            <a:endParaRPr lang="en-US"/>
          </a:p>
        </p:txBody>
      </p:sp>
    </p:spTree>
    <p:extLst>
      <p:ext uri="{BB962C8B-B14F-4D97-AF65-F5344CB8AC3E}">
        <p14:creationId xmlns:p14="http://schemas.microsoft.com/office/powerpoint/2010/main" val="300066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noProof="0" smtClean="0"/>
              <a:t>1</a:t>
            </a:fld>
            <a:endParaRPr lang="en-US" noProof="0" dirty="0"/>
          </a:p>
        </p:txBody>
      </p:sp>
    </p:spTree>
    <p:extLst>
      <p:ext uri="{BB962C8B-B14F-4D97-AF65-F5344CB8AC3E}">
        <p14:creationId xmlns:p14="http://schemas.microsoft.com/office/powerpoint/2010/main" val="1709155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970358-D611-4182-A88D-BFB98B5DE83C}" type="slidenum">
              <a:rPr lang="en-US" smtClean="0"/>
              <a:t>2</a:t>
            </a:fld>
            <a:endParaRPr lang="en-US"/>
          </a:p>
        </p:txBody>
      </p:sp>
    </p:spTree>
    <p:extLst>
      <p:ext uri="{BB962C8B-B14F-4D97-AF65-F5344CB8AC3E}">
        <p14:creationId xmlns:p14="http://schemas.microsoft.com/office/powerpoint/2010/main" val="4012346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970358-D611-4182-A88D-BFB98B5DE83C}" type="slidenum">
              <a:rPr lang="en-US" smtClean="0"/>
              <a:t>6</a:t>
            </a:fld>
            <a:endParaRPr lang="en-US"/>
          </a:p>
        </p:txBody>
      </p:sp>
    </p:spTree>
    <p:extLst>
      <p:ext uri="{BB962C8B-B14F-4D97-AF65-F5344CB8AC3E}">
        <p14:creationId xmlns:p14="http://schemas.microsoft.com/office/powerpoint/2010/main" val="77397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t>10</a:t>
            </a:fld>
            <a:endParaRPr lang="en-US"/>
          </a:p>
        </p:txBody>
      </p:sp>
    </p:spTree>
    <p:extLst>
      <p:ext uri="{BB962C8B-B14F-4D97-AF65-F5344CB8AC3E}">
        <p14:creationId xmlns:p14="http://schemas.microsoft.com/office/powerpoint/2010/main" val="667259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558781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186130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t>17</a:t>
            </a:fld>
            <a:endParaRPr lang="en-US"/>
          </a:p>
        </p:txBody>
      </p:sp>
    </p:spTree>
    <p:extLst>
      <p:ext uri="{BB962C8B-B14F-4D97-AF65-F5344CB8AC3E}">
        <p14:creationId xmlns:p14="http://schemas.microsoft.com/office/powerpoint/2010/main" val="1846797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t>18</a:t>
            </a:fld>
            <a:endParaRPr lang="en-US"/>
          </a:p>
        </p:txBody>
      </p:sp>
    </p:spTree>
    <p:extLst>
      <p:ext uri="{BB962C8B-B14F-4D97-AF65-F5344CB8AC3E}">
        <p14:creationId xmlns:p14="http://schemas.microsoft.com/office/powerpoint/2010/main" val="2192512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970358-D611-4182-A88D-BFB98B5DE83C}" type="slidenum">
              <a:rPr lang="en-US" smtClean="0"/>
              <a:t>21</a:t>
            </a:fld>
            <a:endParaRPr lang="en-US"/>
          </a:p>
        </p:txBody>
      </p:sp>
    </p:spTree>
    <p:extLst>
      <p:ext uri="{BB962C8B-B14F-4D97-AF65-F5344CB8AC3E}">
        <p14:creationId xmlns:p14="http://schemas.microsoft.com/office/powerpoint/2010/main" val="3313190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084B8B-BB80-4796-AFA3-A0BBDD90957E}" type="datetime1">
              <a:rPr lang="en-US" smtClean="0"/>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2964333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AADD5E-E807-4A18-B350-4406B4DED7D0}" type="datetime1">
              <a:rPr lang="en-US" smtClean="0"/>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81807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BFEC436-F486-48B1-AC7E-7FAB5DE09950}" type="datetime1">
              <a:rPr lang="en-US" smtClean="0"/>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3927861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alf Image Vertical Purpl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4319647" y="0"/>
            <a:ext cx="5586353" cy="6858000"/>
          </a:xfrm>
          <a:solidFill>
            <a:schemeClr val="bg1">
              <a:lumMod val="85000"/>
            </a:schemeClr>
          </a:solidFill>
        </p:spPr>
        <p:txBody>
          <a:bodyPr anchor="ctr">
            <a:normAutofit/>
          </a:bodyPr>
          <a:lstStyle>
            <a:lvl1pPr marL="0" indent="0" algn="ctr">
              <a:buNone/>
              <a:defRPr sz="1625"/>
            </a:lvl1pPr>
          </a:lstStyle>
          <a:p>
            <a:r>
              <a:rPr lang="en-US" noProof="0" smtClean="0"/>
              <a:t>Click icon to add picture</a:t>
            </a:r>
            <a:endParaRPr lang="en-US" noProof="0" dirty="0"/>
          </a:p>
        </p:txBody>
      </p:sp>
      <p:sp>
        <p:nvSpPr>
          <p:cNvPr id="4" name="Rectangle 3">
            <a:extLst>
              <a:ext uri="{FF2B5EF4-FFF2-40B4-BE49-F238E27FC236}">
                <a16:creationId xmlns:a16="http://schemas.microsoft.com/office/drawing/2014/main" xmlns="" id="{9536DA47-61AF-4CF1-8DF3-3721934D13E3}"/>
              </a:ext>
            </a:extLst>
          </p:cNvPr>
          <p:cNvSpPr/>
          <p:nvPr userDrawn="1"/>
        </p:nvSpPr>
        <p:spPr>
          <a:xfrm>
            <a:off x="0" y="1"/>
            <a:ext cx="4319647"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noProof="0" dirty="0"/>
          </a:p>
        </p:txBody>
      </p:sp>
      <p:sp>
        <p:nvSpPr>
          <p:cNvPr id="5" name="Rectangle 4">
            <a:extLst>
              <a:ext uri="{FF2B5EF4-FFF2-40B4-BE49-F238E27FC236}">
                <a16:creationId xmlns:a16="http://schemas.microsoft.com/office/drawing/2014/main" xmlns="" id="{056FD760-FBDC-4410-A039-469F7931D3A3}"/>
              </a:ext>
            </a:extLst>
          </p:cNvPr>
          <p:cNvSpPr/>
          <p:nvPr userDrawn="1"/>
        </p:nvSpPr>
        <p:spPr>
          <a:xfrm>
            <a:off x="675878" y="1723293"/>
            <a:ext cx="4312137" cy="3745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noProof="0" dirty="0"/>
          </a:p>
        </p:txBody>
      </p:sp>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312529" y="1087908"/>
            <a:ext cx="3630817" cy="1444275"/>
          </a:xfrm>
        </p:spPr>
        <p:txBody>
          <a:bodyPr vert="horz" lIns="91440" tIns="792000" rIns="91440" bIns="45720" rtlCol="0" anchor="t">
            <a:noAutofit/>
          </a:bodyPr>
          <a:lstStyle>
            <a:lvl1pPr algn="l">
              <a:defRPr lang="en-IN" sz="2925" b="1" cap="all" baseline="0">
                <a:solidFill>
                  <a:schemeClr val="bg1"/>
                </a:solidFill>
              </a:defRPr>
            </a:lvl1pPr>
          </a:lstStyle>
          <a:p>
            <a:pPr lvl="0"/>
            <a:r>
              <a:rPr lang="en-US" noProof="0"/>
              <a:t>TITLE HERE</a:t>
            </a:r>
          </a:p>
        </p:txBody>
      </p:sp>
      <p:sp>
        <p:nvSpPr>
          <p:cNvPr id="3" name="Text Placeholder 2">
            <a:extLst>
              <a:ext uri="{FF2B5EF4-FFF2-40B4-BE49-F238E27FC236}">
                <a16:creationId xmlns:a16="http://schemas.microsoft.com/office/drawing/2014/main" xmlns="" id="{6E8BFC94-FFEC-4290-AC27-760323F21BA3}"/>
              </a:ext>
            </a:extLst>
          </p:cNvPr>
          <p:cNvSpPr>
            <a:spLocks noGrp="1"/>
          </p:cNvSpPr>
          <p:nvPr>
            <p:ph type="body" idx="1" hasCustomPrompt="1"/>
          </p:nvPr>
        </p:nvSpPr>
        <p:spPr>
          <a:xfrm>
            <a:off x="299578" y="2552612"/>
            <a:ext cx="3329445" cy="1992819"/>
          </a:xfrm>
        </p:spPr>
        <p:txBody>
          <a:bodyPr vert="horz" lIns="91440" tIns="45720" rIns="91440" bIns="45720" rtlCol="0">
            <a:noAutofit/>
          </a:bodyPr>
          <a:lstStyle>
            <a:lvl1pPr marL="0" indent="0" algn="l">
              <a:lnSpc>
                <a:spcPct val="100000"/>
              </a:lnSpc>
              <a:buNone/>
              <a:defRPr lang="en-US" sz="1463" b="0" cap="none" baseline="0" dirty="0" smtClean="0">
                <a:solidFill>
                  <a:schemeClr val="bg1"/>
                </a:solidFill>
              </a:defRPr>
            </a:lvl1pPr>
          </a:lstStyle>
          <a:p>
            <a:pPr marL="185738" lvl="0" indent="-185738"/>
            <a:r>
              <a:rPr lang="en-US" noProof="0"/>
              <a:t>Edit Master text styles</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noProof="0" smtClean="0"/>
              <a:pPr/>
              <a:t>‹#›</a:t>
            </a:fld>
            <a:endParaRPr lang="en-US" noProof="0" dirty="0"/>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369680" y="1620451"/>
            <a:ext cx="12095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xmlns="" id="{B34A1799-63F2-4B23-A188-7BAB23FB821F}"/>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bg1"/>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13" name="Group 12">
            <a:extLst>
              <a:ext uri="{FF2B5EF4-FFF2-40B4-BE49-F238E27FC236}">
                <a16:creationId xmlns:a16="http://schemas.microsoft.com/office/drawing/2014/main" xmlns="" id="{C5F2EA84-5150-479B-86D5-F4BAE1263488}"/>
              </a:ext>
            </a:extLst>
          </p:cNvPr>
          <p:cNvGrpSpPr/>
          <p:nvPr userDrawn="1"/>
        </p:nvGrpSpPr>
        <p:grpSpPr>
          <a:xfrm flipH="1">
            <a:off x="918879" y="4803540"/>
            <a:ext cx="2938633" cy="3522776"/>
            <a:chOff x="2555621" y="3917613"/>
            <a:chExt cx="3616779" cy="3522776"/>
          </a:xfrm>
        </p:grpSpPr>
        <p:sp>
          <p:nvSpPr>
            <p:cNvPr id="15" name="Oval 14">
              <a:extLst>
                <a:ext uri="{FF2B5EF4-FFF2-40B4-BE49-F238E27FC236}">
                  <a16:creationId xmlns:a16="http://schemas.microsoft.com/office/drawing/2014/main" xmlns="" id="{C0699C4B-8D8E-47E2-A0C5-D71C25ABAC72}"/>
                </a:ext>
              </a:extLst>
            </p:cNvPr>
            <p:cNvSpPr/>
            <p:nvPr userDrawn="1"/>
          </p:nvSpPr>
          <p:spPr>
            <a:xfrm>
              <a:off x="2874028" y="4142017"/>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noProof="0" dirty="0"/>
            </a:p>
          </p:txBody>
        </p:sp>
        <p:sp>
          <p:nvSpPr>
            <p:cNvPr id="16" name="Oval 15">
              <a:extLst>
                <a:ext uri="{FF2B5EF4-FFF2-40B4-BE49-F238E27FC236}">
                  <a16:creationId xmlns:a16="http://schemas.microsoft.com/office/drawing/2014/main" xmlns="" id="{2F607AB9-31A7-4B79-9AFE-0DFDB792E20C}"/>
                </a:ext>
              </a:extLst>
            </p:cNvPr>
            <p:cNvSpPr/>
            <p:nvPr userDrawn="1"/>
          </p:nvSpPr>
          <p:spPr>
            <a:xfrm>
              <a:off x="2555621" y="3917613"/>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noProof="0" dirty="0"/>
            </a:p>
          </p:txBody>
        </p:sp>
      </p:grpSp>
    </p:spTree>
    <p:extLst>
      <p:ext uri="{BB962C8B-B14F-4D97-AF65-F5344CB8AC3E}">
        <p14:creationId xmlns:p14="http://schemas.microsoft.com/office/powerpoint/2010/main" val="1790793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8582E5-8FA2-4056-805F-EF36F7066893}"/>
              </a:ext>
            </a:extLst>
          </p:cNvPr>
          <p:cNvSpPr>
            <a:spLocks noGrp="1"/>
          </p:cNvSpPr>
          <p:nvPr>
            <p:ph type="ctrTitle" hasCustomPrompt="1"/>
          </p:nvPr>
        </p:nvSpPr>
        <p:spPr>
          <a:xfrm>
            <a:off x="3807619" y="2726873"/>
            <a:ext cx="5877265" cy="832077"/>
          </a:xfrm>
        </p:spPr>
        <p:txBody>
          <a:bodyPr anchor="b">
            <a:normAutofit/>
          </a:bodyPr>
          <a:lstStyle>
            <a:lvl1pPr algn="l">
              <a:defRPr sz="3900" b="1" cap="all" baseline="0">
                <a:solidFill>
                  <a:schemeClr val="tx1"/>
                </a:solidFill>
              </a:defRPr>
            </a:lvl1pPr>
          </a:lstStyle>
          <a:p>
            <a:r>
              <a:rPr lang="en-US" noProof="0"/>
              <a:t>Presentation title</a:t>
            </a:r>
          </a:p>
        </p:txBody>
      </p:sp>
      <p:sp>
        <p:nvSpPr>
          <p:cNvPr id="3" name="Subtitle 2">
            <a:extLst>
              <a:ext uri="{FF2B5EF4-FFF2-40B4-BE49-F238E27FC236}">
                <a16:creationId xmlns:a16="http://schemas.microsoft.com/office/drawing/2014/main" xmlns="" id="{1C085D6F-874B-44F8-B241-51EF13CA9C8B}"/>
              </a:ext>
            </a:extLst>
          </p:cNvPr>
          <p:cNvSpPr>
            <a:spLocks noGrp="1"/>
          </p:cNvSpPr>
          <p:nvPr>
            <p:ph type="subTitle" idx="1"/>
          </p:nvPr>
        </p:nvSpPr>
        <p:spPr>
          <a:xfrm>
            <a:off x="3807619" y="3569380"/>
            <a:ext cx="5877265" cy="365125"/>
          </a:xfrm>
        </p:spPr>
        <p:txBody>
          <a:bodyPr lIns="0">
            <a:normAutofit/>
          </a:bodyPr>
          <a:lstStyle>
            <a:lvl1pPr marL="0" indent="0" algn="l">
              <a:buNone/>
              <a:defRPr sz="1463" b="0" cap="all" baseline="0">
                <a:solidFill>
                  <a:schemeClr val="tx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noProof="0" smtClean="0"/>
              <a:t>Click to edit Master subtitle style</a:t>
            </a:r>
            <a:endParaRPr lang="en-US" noProof="0"/>
          </a:p>
        </p:txBody>
      </p:sp>
      <p:sp>
        <p:nvSpPr>
          <p:cNvPr id="4" name="Date Placeholder 3">
            <a:extLst>
              <a:ext uri="{FF2B5EF4-FFF2-40B4-BE49-F238E27FC236}">
                <a16:creationId xmlns:a16="http://schemas.microsoft.com/office/drawing/2014/main" xmlns="" id="{ABDE5D2F-535D-4D7C-9BE1-84BFEC7A6547}"/>
              </a:ext>
            </a:extLst>
          </p:cNvPr>
          <p:cNvSpPr>
            <a:spLocks noGrp="1"/>
          </p:cNvSpPr>
          <p:nvPr>
            <p:ph type="dt" sz="half" idx="10"/>
          </p:nvPr>
        </p:nvSpPr>
        <p:spPr>
          <a:xfrm>
            <a:off x="681038" y="6356351"/>
            <a:ext cx="2228850" cy="365125"/>
          </a:xfrm>
          <a:prstGeom prst="rect">
            <a:avLst/>
          </a:prstGeom>
        </p:spPr>
        <p:txBody>
          <a:bodyPr/>
          <a:lstStyle/>
          <a:p>
            <a:endParaRPr lang="en-US" dirty="0">
              <a:solidFill>
                <a:prstClr val="black"/>
              </a:solidFill>
            </a:endParaRPr>
          </a:p>
        </p:txBody>
      </p:sp>
      <p:cxnSp>
        <p:nvCxnSpPr>
          <p:cNvPr id="7" name="Straight Connector 6">
            <a:extLst>
              <a:ext uri="{FF2B5EF4-FFF2-40B4-BE49-F238E27FC236}">
                <a16:creationId xmlns:a16="http://schemas.microsoft.com/office/drawing/2014/main" xmlns="" id="{64363625-95D4-4DF0-A1AA-D060728EC426}"/>
              </a:ext>
            </a:extLst>
          </p:cNvPr>
          <p:cNvCxnSpPr>
            <a:cxnSpLocks/>
          </p:cNvCxnSpPr>
          <p:nvPr userDrawn="1"/>
        </p:nvCxnSpPr>
        <p:spPr>
          <a:xfrm>
            <a:off x="3922598" y="4082142"/>
            <a:ext cx="12095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xmlns="" id="{ECBCF8A4-C2B4-4945-8D79-C9D46B7FBECB}"/>
              </a:ext>
            </a:extLst>
          </p:cNvPr>
          <p:cNvGrpSpPr/>
          <p:nvPr userDrawn="1"/>
        </p:nvGrpSpPr>
        <p:grpSpPr>
          <a:xfrm>
            <a:off x="3894698" y="2475188"/>
            <a:ext cx="608398" cy="134113"/>
            <a:chOff x="4827813" y="2534636"/>
            <a:chExt cx="996651" cy="178504"/>
          </a:xfrm>
        </p:grpSpPr>
        <p:sp>
          <p:nvSpPr>
            <p:cNvPr id="9" name="Oval 8">
              <a:extLst>
                <a:ext uri="{FF2B5EF4-FFF2-40B4-BE49-F238E27FC236}">
                  <a16:creationId xmlns:a16="http://schemas.microsoft.com/office/drawing/2014/main" xmlns="" id="{479C2256-8A0F-4625-86F0-FB439F3EAD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0" name="Oval 9">
              <a:extLst>
                <a:ext uri="{FF2B5EF4-FFF2-40B4-BE49-F238E27FC236}">
                  <a16:creationId xmlns:a16="http://schemas.microsoft.com/office/drawing/2014/main" xmlns="" id="{253CF488-6D31-4B63-A3C6-C4D838C23FCE}"/>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1" name="Oval 10">
              <a:extLst>
                <a:ext uri="{FF2B5EF4-FFF2-40B4-BE49-F238E27FC236}">
                  <a16:creationId xmlns:a16="http://schemas.microsoft.com/office/drawing/2014/main" xmlns="" id="{E32985B6-7260-445A-A580-6993E0DEBFD9}"/>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2" name="Oval 11">
              <a:extLst>
                <a:ext uri="{FF2B5EF4-FFF2-40B4-BE49-F238E27FC236}">
                  <a16:creationId xmlns:a16="http://schemas.microsoft.com/office/drawing/2014/main" xmlns="" id="{3BC682E1-4E5D-4006-81EA-550DD98166E4}"/>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4" name="Picture Placeholder 13">
            <a:extLst>
              <a:ext uri="{FF2B5EF4-FFF2-40B4-BE49-F238E27FC236}">
                <a16:creationId xmlns:a16="http://schemas.microsoft.com/office/drawing/2014/main" xmlns="" id="{F0C7F772-E2DA-4B13-AC2E-28A0EE6D8465}"/>
              </a:ext>
            </a:extLst>
          </p:cNvPr>
          <p:cNvSpPr>
            <a:spLocks noGrp="1"/>
          </p:cNvSpPr>
          <p:nvPr>
            <p:ph type="pic" sz="quarter" idx="13"/>
          </p:nvPr>
        </p:nvSpPr>
        <p:spPr>
          <a:xfrm>
            <a:off x="0" y="1"/>
            <a:ext cx="3594795" cy="6858000"/>
          </a:xfrm>
          <a:solidFill>
            <a:schemeClr val="bg2"/>
          </a:solidFill>
        </p:spPr>
        <p:txBody>
          <a:bodyPr anchor="ctr"/>
          <a:lstStyle>
            <a:lvl1pPr marL="0" indent="0" algn="ctr">
              <a:buNone/>
              <a:defRPr/>
            </a:lvl1pPr>
          </a:lstStyle>
          <a:p>
            <a:r>
              <a:rPr lang="en-US" noProof="0" smtClean="0"/>
              <a:t>Click icon to add picture</a:t>
            </a:r>
            <a:endParaRPr lang="en-US" noProof="0" dirty="0"/>
          </a:p>
        </p:txBody>
      </p:sp>
      <p:sp>
        <p:nvSpPr>
          <p:cNvPr id="15" name="Oval 14">
            <a:extLst>
              <a:ext uri="{FF2B5EF4-FFF2-40B4-BE49-F238E27FC236}">
                <a16:creationId xmlns:a16="http://schemas.microsoft.com/office/drawing/2014/main" xmlns="" id="{47953C80-71A5-4AA2-AEAD-21948D1AA6DC}"/>
              </a:ext>
            </a:extLst>
          </p:cNvPr>
          <p:cNvSpPr/>
          <p:nvPr userDrawn="1"/>
        </p:nvSpPr>
        <p:spPr>
          <a:xfrm>
            <a:off x="7004957" y="4408714"/>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9C4582D1-F710-4E2F-9868-CB89116D5932}"/>
              </a:ext>
            </a:extLst>
          </p:cNvPr>
          <p:cNvSpPr/>
          <p:nvPr userDrawn="1"/>
        </p:nvSpPr>
        <p:spPr>
          <a:xfrm>
            <a:off x="6746251" y="4184310"/>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1313108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Larg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C16441-0F1F-453B-BACF-543CEDE2AE72}"/>
              </a:ext>
            </a:extLst>
          </p:cNvPr>
          <p:cNvSpPr>
            <a:spLocks noGrp="1"/>
          </p:cNvSpPr>
          <p:nvPr>
            <p:ph type="title"/>
          </p:nvPr>
        </p:nvSpPr>
        <p:spPr>
          <a:xfrm>
            <a:off x="4800600" y="1046163"/>
            <a:ext cx="4424362" cy="1114784"/>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61EC9302-80D9-4A88-8591-DE2D4BA1F91A}"/>
              </a:ext>
            </a:extLst>
          </p:cNvPr>
          <p:cNvSpPr>
            <a:spLocks noGrp="1"/>
          </p:cNvSpPr>
          <p:nvPr>
            <p:ph idx="1" hasCustomPrompt="1"/>
          </p:nvPr>
        </p:nvSpPr>
        <p:spPr>
          <a:xfrm>
            <a:off x="4800599" y="2506663"/>
            <a:ext cx="4424363" cy="3454523"/>
          </a:xfrm>
        </p:spPr>
        <p:txBody>
          <a:bodyPr lIns="0" tIns="0" rIns="0" bIns="0">
            <a:noAutofit/>
          </a:bodyPr>
          <a:lstStyle>
            <a:lvl1pPr>
              <a:lnSpc>
                <a:spcPct val="100000"/>
              </a:lnSpc>
              <a:buClr>
                <a:schemeClr val="accent1"/>
              </a:buClr>
              <a:defRPr sz="1463"/>
            </a:lvl1pPr>
            <a:lvl2pPr>
              <a:lnSpc>
                <a:spcPct val="100000"/>
              </a:lnSpc>
              <a:buClr>
                <a:schemeClr val="accent1"/>
              </a:buClr>
              <a:defRPr sz="1300"/>
            </a:lvl2pPr>
            <a:lvl3pPr>
              <a:lnSpc>
                <a:spcPct val="100000"/>
              </a:lnSpc>
              <a:buClr>
                <a:schemeClr val="accent1"/>
              </a:buClr>
              <a:defRPr sz="1138"/>
            </a:lvl3pPr>
            <a:lvl4pPr>
              <a:lnSpc>
                <a:spcPct val="100000"/>
              </a:lnSpc>
              <a:buClr>
                <a:schemeClr val="accent1"/>
              </a:buClr>
              <a:defRPr sz="975"/>
            </a:lvl4pPr>
            <a:lvl5pPr>
              <a:lnSpc>
                <a:spcPct val="100000"/>
              </a:lnSpc>
              <a:buClr>
                <a:schemeClr val="accent1"/>
              </a:buClr>
              <a:defRPr sz="97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5">
            <a:extLst>
              <a:ext uri="{FF2B5EF4-FFF2-40B4-BE49-F238E27FC236}">
                <a16:creationId xmlns:a16="http://schemas.microsoft.com/office/drawing/2014/main" xmlns="" id="{2C89B828-B338-413C-B008-0A8566F4881D}"/>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8" name="Content Placeholder 16">
            <a:extLst>
              <a:ext uri="{FF2B5EF4-FFF2-40B4-BE49-F238E27FC236}">
                <a16:creationId xmlns:a16="http://schemas.microsoft.com/office/drawing/2014/main" xmlns="" id="{6AEAE6ED-58FA-4039-939A-E4032520CB3C}"/>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tx1">
                    <a:lumMod val="50000"/>
                    <a:lumOff val="50000"/>
                  </a:schemeClr>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sp>
        <p:nvSpPr>
          <p:cNvPr id="10" name="Picture Placeholder 9">
            <a:extLst>
              <a:ext uri="{FF2B5EF4-FFF2-40B4-BE49-F238E27FC236}">
                <a16:creationId xmlns:a16="http://schemas.microsoft.com/office/drawing/2014/main" xmlns="" id="{4502AABE-45EB-48A5-AD25-47BD8B79DF61}"/>
              </a:ext>
            </a:extLst>
          </p:cNvPr>
          <p:cNvSpPr>
            <a:spLocks noGrp="1"/>
          </p:cNvSpPr>
          <p:nvPr>
            <p:ph type="pic" sz="quarter" idx="15"/>
          </p:nvPr>
        </p:nvSpPr>
        <p:spPr>
          <a:xfrm>
            <a:off x="381100" y="1"/>
            <a:ext cx="4233267" cy="5961063"/>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cxnSp>
        <p:nvCxnSpPr>
          <p:cNvPr id="11" name="Straight Connector 10">
            <a:extLst>
              <a:ext uri="{FF2B5EF4-FFF2-40B4-BE49-F238E27FC236}">
                <a16:creationId xmlns:a16="http://schemas.microsoft.com/office/drawing/2014/main" xmlns="" id="{8888A4FD-81F4-4588-9E6D-70E57577D8BF}"/>
              </a:ext>
            </a:extLst>
          </p:cNvPr>
          <p:cNvCxnSpPr>
            <a:cxnSpLocks/>
          </p:cNvCxnSpPr>
          <p:nvPr userDrawn="1"/>
        </p:nvCxnSpPr>
        <p:spPr>
          <a:xfrm>
            <a:off x="4614367" y="2286312"/>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4CF1D2ED-7B25-4251-BF07-47FBAA534810}"/>
              </a:ext>
            </a:extLst>
          </p:cNvPr>
          <p:cNvGrpSpPr/>
          <p:nvPr userDrawn="1"/>
        </p:nvGrpSpPr>
        <p:grpSpPr>
          <a:xfrm>
            <a:off x="9002326" y="421046"/>
            <a:ext cx="608398" cy="134113"/>
            <a:chOff x="4827813" y="2534636"/>
            <a:chExt cx="996651" cy="178504"/>
          </a:xfrm>
        </p:grpSpPr>
        <p:sp>
          <p:nvSpPr>
            <p:cNvPr id="13" name="Oval 12">
              <a:extLst>
                <a:ext uri="{FF2B5EF4-FFF2-40B4-BE49-F238E27FC236}">
                  <a16:creationId xmlns:a16="http://schemas.microsoft.com/office/drawing/2014/main" xmlns=""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5" name="Oval 14">
              <a:extLst>
                <a:ext uri="{FF2B5EF4-FFF2-40B4-BE49-F238E27FC236}">
                  <a16:creationId xmlns:a16="http://schemas.microsoft.com/office/drawing/2014/main" xmlns=""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7" name="Oval 16">
            <a:extLst>
              <a:ext uri="{FF2B5EF4-FFF2-40B4-BE49-F238E27FC236}">
                <a16:creationId xmlns:a16="http://schemas.microsoft.com/office/drawing/2014/main" xmlns="" id="{8725921A-0ED5-431E-899C-28A6920B5029}"/>
              </a:ext>
            </a:extLst>
          </p:cNvPr>
          <p:cNvSpPr/>
          <p:nvPr userDrawn="1"/>
        </p:nvSpPr>
        <p:spPr>
          <a:xfrm>
            <a:off x="8156956" y="896815"/>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8" name="Oval 17">
            <a:extLst>
              <a:ext uri="{FF2B5EF4-FFF2-40B4-BE49-F238E27FC236}">
                <a16:creationId xmlns:a16="http://schemas.microsoft.com/office/drawing/2014/main" xmlns="" id="{EE8B169A-8A2F-4425-A9A1-1B828428B434}"/>
              </a:ext>
            </a:extLst>
          </p:cNvPr>
          <p:cNvSpPr/>
          <p:nvPr userDrawn="1"/>
        </p:nvSpPr>
        <p:spPr>
          <a:xfrm>
            <a:off x="7898250" y="672411"/>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0" name="Straight Connector 19">
            <a:extLst>
              <a:ext uri="{FF2B5EF4-FFF2-40B4-BE49-F238E27FC236}">
                <a16:creationId xmlns:a16="http://schemas.microsoft.com/office/drawing/2014/main" xmlns="" id="{43B45974-F6C7-40D3-9399-E05FA19C565E}"/>
              </a:ext>
            </a:extLst>
          </p:cNvPr>
          <p:cNvCxnSpPr>
            <a:cxnSpLocks/>
          </p:cNvCxnSpPr>
          <p:nvPr userDrawn="1"/>
        </p:nvCxnSpPr>
        <p:spPr>
          <a:xfrm>
            <a:off x="6100266" y="2286312"/>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945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and Three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C16441-0F1F-453B-BACF-543CEDE2AE72}"/>
              </a:ext>
            </a:extLst>
          </p:cNvPr>
          <p:cNvSpPr>
            <a:spLocks noGrp="1"/>
          </p:cNvSpPr>
          <p:nvPr>
            <p:ph type="title"/>
          </p:nvPr>
        </p:nvSpPr>
        <p:spPr>
          <a:xfrm>
            <a:off x="295276" y="1046163"/>
            <a:ext cx="4424362" cy="1114784"/>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61EC9302-80D9-4A88-8591-DE2D4BA1F91A}"/>
              </a:ext>
            </a:extLst>
          </p:cNvPr>
          <p:cNvSpPr>
            <a:spLocks noGrp="1"/>
          </p:cNvSpPr>
          <p:nvPr>
            <p:ph idx="1" hasCustomPrompt="1"/>
          </p:nvPr>
        </p:nvSpPr>
        <p:spPr>
          <a:xfrm>
            <a:off x="295276" y="2506663"/>
            <a:ext cx="4424363" cy="3454523"/>
          </a:xfrm>
        </p:spPr>
        <p:txBody>
          <a:bodyPr lIns="0" tIns="0" rIns="0" bIns="0">
            <a:noAutofit/>
          </a:bodyPr>
          <a:lstStyle>
            <a:lvl1pPr>
              <a:lnSpc>
                <a:spcPct val="100000"/>
              </a:lnSpc>
              <a:defRPr sz="1463"/>
            </a:lvl1pPr>
            <a:lvl2pPr>
              <a:lnSpc>
                <a:spcPct val="100000"/>
              </a:lnSpc>
              <a:defRPr sz="1300"/>
            </a:lvl2pPr>
            <a:lvl3pPr>
              <a:lnSpc>
                <a:spcPct val="100000"/>
              </a:lnSpc>
              <a:defRPr sz="1138"/>
            </a:lvl3pPr>
            <a:lvl4pPr>
              <a:lnSpc>
                <a:spcPct val="100000"/>
              </a:lnSpc>
              <a:defRPr sz="975"/>
            </a:lvl4pPr>
            <a:lvl5pPr>
              <a:lnSpc>
                <a:spcPct val="100000"/>
              </a:lnSpc>
              <a:defRPr sz="97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5">
            <a:extLst>
              <a:ext uri="{FF2B5EF4-FFF2-40B4-BE49-F238E27FC236}">
                <a16:creationId xmlns:a16="http://schemas.microsoft.com/office/drawing/2014/main" xmlns="" id="{2C89B828-B338-413C-B008-0A8566F4881D}"/>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8" name="Content Placeholder 16">
            <a:extLst>
              <a:ext uri="{FF2B5EF4-FFF2-40B4-BE49-F238E27FC236}">
                <a16:creationId xmlns:a16="http://schemas.microsoft.com/office/drawing/2014/main" xmlns="" id="{6AEAE6ED-58FA-4039-939A-E4032520CB3C}"/>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accent3"/>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sp>
        <p:nvSpPr>
          <p:cNvPr id="10" name="Picture Placeholder 9">
            <a:extLst>
              <a:ext uri="{FF2B5EF4-FFF2-40B4-BE49-F238E27FC236}">
                <a16:creationId xmlns:a16="http://schemas.microsoft.com/office/drawing/2014/main" xmlns="" id="{4502AABE-45EB-48A5-AD25-47BD8B79DF61}"/>
              </a:ext>
            </a:extLst>
          </p:cNvPr>
          <p:cNvSpPr>
            <a:spLocks noGrp="1"/>
          </p:cNvSpPr>
          <p:nvPr>
            <p:ph type="pic" sz="quarter" idx="15"/>
          </p:nvPr>
        </p:nvSpPr>
        <p:spPr>
          <a:xfrm>
            <a:off x="4809801" y="1"/>
            <a:ext cx="2787207" cy="4091942"/>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cxnSp>
        <p:nvCxnSpPr>
          <p:cNvPr id="11" name="Straight Connector 10">
            <a:extLst>
              <a:ext uri="{FF2B5EF4-FFF2-40B4-BE49-F238E27FC236}">
                <a16:creationId xmlns:a16="http://schemas.microsoft.com/office/drawing/2014/main" xmlns="" id="{8888A4FD-81F4-4588-9E6D-70E57577D8BF}"/>
              </a:ext>
            </a:extLst>
          </p:cNvPr>
          <p:cNvCxnSpPr>
            <a:cxnSpLocks/>
          </p:cNvCxnSpPr>
          <p:nvPr userDrawn="1"/>
        </p:nvCxnSpPr>
        <p:spPr>
          <a:xfrm>
            <a:off x="-19544" y="2286312"/>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4CF1D2ED-7B25-4251-BF07-47FBAA534810}"/>
              </a:ext>
            </a:extLst>
          </p:cNvPr>
          <p:cNvGrpSpPr/>
          <p:nvPr userDrawn="1"/>
        </p:nvGrpSpPr>
        <p:grpSpPr>
          <a:xfrm>
            <a:off x="295276" y="421046"/>
            <a:ext cx="608398" cy="134113"/>
            <a:chOff x="4827813" y="2534636"/>
            <a:chExt cx="996651" cy="178504"/>
          </a:xfrm>
        </p:grpSpPr>
        <p:sp>
          <p:nvSpPr>
            <p:cNvPr id="13" name="Oval 12">
              <a:extLst>
                <a:ext uri="{FF2B5EF4-FFF2-40B4-BE49-F238E27FC236}">
                  <a16:creationId xmlns:a16="http://schemas.microsoft.com/office/drawing/2014/main" xmlns=""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5" name="Oval 14">
              <a:extLst>
                <a:ext uri="{FF2B5EF4-FFF2-40B4-BE49-F238E27FC236}">
                  <a16:creationId xmlns:a16="http://schemas.microsoft.com/office/drawing/2014/main" xmlns=""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7" name="Oval 16">
            <a:extLst>
              <a:ext uri="{FF2B5EF4-FFF2-40B4-BE49-F238E27FC236}">
                <a16:creationId xmlns:a16="http://schemas.microsoft.com/office/drawing/2014/main" xmlns="" id="{8725921A-0ED5-431E-899C-28A6920B5029}"/>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8" name="Oval 17">
            <a:extLst>
              <a:ext uri="{FF2B5EF4-FFF2-40B4-BE49-F238E27FC236}">
                <a16:creationId xmlns:a16="http://schemas.microsoft.com/office/drawing/2014/main" xmlns="" id="{EE8B169A-8A2F-4425-A9A1-1B828428B434}"/>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0" name="Straight Connector 19">
            <a:extLst>
              <a:ext uri="{FF2B5EF4-FFF2-40B4-BE49-F238E27FC236}">
                <a16:creationId xmlns:a16="http://schemas.microsoft.com/office/drawing/2014/main" xmlns="" id="{43B45974-F6C7-40D3-9399-E05FA19C565E}"/>
              </a:ext>
            </a:extLst>
          </p:cNvPr>
          <p:cNvCxnSpPr>
            <a:cxnSpLocks/>
          </p:cNvCxnSpPr>
          <p:nvPr userDrawn="1"/>
        </p:nvCxnSpPr>
        <p:spPr>
          <a:xfrm>
            <a:off x="1466355" y="2286312"/>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Picture Placeholder 9">
            <a:extLst>
              <a:ext uri="{FF2B5EF4-FFF2-40B4-BE49-F238E27FC236}">
                <a16:creationId xmlns:a16="http://schemas.microsoft.com/office/drawing/2014/main" xmlns="" id="{63A2A33D-4D91-454D-A35B-6DA97069EC3F}"/>
              </a:ext>
            </a:extLst>
          </p:cNvPr>
          <p:cNvSpPr>
            <a:spLocks noGrp="1"/>
          </p:cNvSpPr>
          <p:nvPr>
            <p:ph type="pic" sz="quarter" idx="16"/>
          </p:nvPr>
        </p:nvSpPr>
        <p:spPr>
          <a:xfrm>
            <a:off x="7753026" y="555158"/>
            <a:ext cx="2152974" cy="4298197"/>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sp>
        <p:nvSpPr>
          <p:cNvPr id="21" name="Picture Placeholder 9">
            <a:extLst>
              <a:ext uri="{FF2B5EF4-FFF2-40B4-BE49-F238E27FC236}">
                <a16:creationId xmlns:a16="http://schemas.microsoft.com/office/drawing/2014/main" xmlns="" id="{7EC67FB7-777C-473E-95B8-585AA8E66406}"/>
              </a:ext>
            </a:extLst>
          </p:cNvPr>
          <p:cNvSpPr>
            <a:spLocks noGrp="1"/>
          </p:cNvSpPr>
          <p:nvPr>
            <p:ph type="pic" sz="quarter" idx="17"/>
          </p:nvPr>
        </p:nvSpPr>
        <p:spPr>
          <a:xfrm>
            <a:off x="4809800" y="4289111"/>
            <a:ext cx="2787206" cy="1672075"/>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48682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alf Image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675878" y="3794663"/>
            <a:ext cx="8543925" cy="823232"/>
          </a:xfrm>
        </p:spPr>
        <p:txBody>
          <a:bodyPr vert="horz" lIns="91440" tIns="45720" rIns="91440" bIns="45720" rtlCol="0" anchor="b">
            <a:noAutofit/>
          </a:bodyPr>
          <a:lstStyle>
            <a:lvl1pPr algn="ctr">
              <a:defRPr lang="en-IN" sz="2925" b="1" cap="all" baseline="0"/>
            </a:lvl1pPr>
          </a:lstStyle>
          <a:p>
            <a:pPr lvl="0"/>
            <a:r>
              <a:rPr lang="en-US" noProof="0"/>
              <a:t>TITLE HERE</a:t>
            </a:r>
          </a:p>
        </p:txBody>
      </p:sp>
      <p:sp>
        <p:nvSpPr>
          <p:cNvPr id="3" name="Text Placeholder 2">
            <a:extLst>
              <a:ext uri="{FF2B5EF4-FFF2-40B4-BE49-F238E27FC236}">
                <a16:creationId xmlns:a16="http://schemas.microsoft.com/office/drawing/2014/main" xmlns="" id="{6E8BFC94-FFEC-4290-AC27-760323F21BA3}"/>
              </a:ext>
            </a:extLst>
          </p:cNvPr>
          <p:cNvSpPr>
            <a:spLocks noGrp="1"/>
          </p:cNvSpPr>
          <p:nvPr>
            <p:ph type="body" idx="1" hasCustomPrompt="1"/>
          </p:nvPr>
        </p:nvSpPr>
        <p:spPr>
          <a:xfrm>
            <a:off x="675878" y="4839692"/>
            <a:ext cx="8543925" cy="1305379"/>
          </a:xfrm>
        </p:spPr>
        <p:txBody>
          <a:bodyPr vert="horz" lIns="91440" tIns="45720" rIns="91440" bIns="45720" rtlCol="0">
            <a:noAutofit/>
          </a:bodyPr>
          <a:lstStyle>
            <a:lvl1pPr marL="0" indent="0" algn="ctr">
              <a:lnSpc>
                <a:spcPct val="100000"/>
              </a:lnSpc>
              <a:buNone/>
              <a:defRPr lang="en-US" sz="1463" b="0" cap="none" baseline="0" dirty="0" smtClean="0"/>
            </a:lvl1pPr>
          </a:lstStyle>
          <a:p>
            <a:pPr marL="185738" lvl="0" indent="-185738"/>
            <a:r>
              <a:rPr lang="en-US" noProof="0"/>
              <a:t>Edit Master text styles</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14" name="Picture Placeholder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0" y="0"/>
            <a:ext cx="9906000" cy="3713018"/>
          </a:xfrm>
          <a:solidFill>
            <a:schemeClr val="bg1">
              <a:lumMod val="85000"/>
            </a:schemeClr>
          </a:solidFill>
        </p:spPr>
        <p:txBody>
          <a:bodyPr anchor="ctr">
            <a:normAutofit/>
          </a:bodyPr>
          <a:lstStyle>
            <a:lvl1pPr marL="0" indent="0" algn="ctr">
              <a:buNone/>
              <a:defRPr sz="1625"/>
            </a:lvl1pPr>
          </a:lstStyle>
          <a:p>
            <a:r>
              <a:rPr lang="en-US" noProof="0" smtClean="0"/>
              <a:t>Click icon to add picture</a:t>
            </a:r>
            <a:endParaRPr lang="en-US" noProof="0" dirty="0"/>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4348248" y="3748188"/>
            <a:ext cx="1209505"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xmlns="" id="{B34A1799-63F2-4B23-A188-7BAB23FB821F}"/>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tx1">
                    <a:lumMod val="50000"/>
                    <a:lumOff val="50000"/>
                  </a:schemeClr>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18" name="Group 17">
            <a:extLst>
              <a:ext uri="{FF2B5EF4-FFF2-40B4-BE49-F238E27FC236}">
                <a16:creationId xmlns:a16="http://schemas.microsoft.com/office/drawing/2014/main" xmlns="" id="{65844635-8274-49B1-BBEC-354A0872E526}"/>
              </a:ext>
            </a:extLst>
          </p:cNvPr>
          <p:cNvGrpSpPr/>
          <p:nvPr userDrawn="1"/>
        </p:nvGrpSpPr>
        <p:grpSpPr>
          <a:xfrm>
            <a:off x="4648801" y="4594680"/>
            <a:ext cx="608398" cy="134113"/>
            <a:chOff x="4827813" y="2534636"/>
            <a:chExt cx="996651" cy="178504"/>
          </a:xfrm>
        </p:grpSpPr>
        <p:sp>
          <p:nvSpPr>
            <p:cNvPr id="19" name="Oval 18">
              <a:extLst>
                <a:ext uri="{FF2B5EF4-FFF2-40B4-BE49-F238E27FC236}">
                  <a16:creationId xmlns:a16="http://schemas.microsoft.com/office/drawing/2014/main" xmlns="" id="{9754643C-5B30-4FC2-BFAC-4FD007AC9EC7}"/>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0" name="Oval 19">
              <a:extLst>
                <a:ext uri="{FF2B5EF4-FFF2-40B4-BE49-F238E27FC236}">
                  <a16:creationId xmlns:a16="http://schemas.microsoft.com/office/drawing/2014/main" xmlns="" id="{23FDDB55-6BA5-4489-9E37-4A76254A5CD7}"/>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DA023CF8-2471-40A5-B2EF-E9BF4DF2C0E1}"/>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2" name="Oval 21">
              <a:extLst>
                <a:ext uri="{FF2B5EF4-FFF2-40B4-BE49-F238E27FC236}">
                  <a16:creationId xmlns:a16="http://schemas.microsoft.com/office/drawing/2014/main" xmlns="" id="{F9B0428F-5D1A-4CD3-BDA2-9CA7F5141455}"/>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Tree>
    <p:extLst>
      <p:ext uri="{BB962C8B-B14F-4D97-AF65-F5344CB8AC3E}">
        <p14:creationId xmlns:p14="http://schemas.microsoft.com/office/powerpoint/2010/main" val="4210527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hasCustomPrompt="1"/>
          </p:nvPr>
        </p:nvSpPr>
        <p:spPr>
          <a:xfrm>
            <a:off x="295276" y="246186"/>
            <a:ext cx="2605087" cy="1037492"/>
          </a:xfrm>
        </p:spPr>
        <p:txBody>
          <a:bodyPr lIns="0" tIns="0" rIns="0" bIns="0" anchor="b">
            <a:noAutofit/>
          </a:bodyPr>
          <a:lstStyle>
            <a:lvl1pPr>
              <a:defRPr sz="2600" b="1" cap="all" baseline="0"/>
            </a:lvl1pPr>
          </a:lstStyle>
          <a:p>
            <a:r>
              <a:rPr lang="en-US" noProof="0"/>
              <a:t>Title here</a:t>
            </a:r>
          </a:p>
        </p:txBody>
      </p:sp>
      <p:sp>
        <p:nvSpPr>
          <p:cNvPr id="3" name="Text Placeholder 2">
            <a:extLst>
              <a:ext uri="{FF2B5EF4-FFF2-40B4-BE49-F238E27FC236}">
                <a16:creationId xmlns:a16="http://schemas.microsoft.com/office/drawing/2014/main" xmlns="" id="{712D9B6D-CE43-4FB1-87C0-D3565E730242}"/>
              </a:ext>
            </a:extLst>
          </p:cNvPr>
          <p:cNvSpPr>
            <a:spLocks noGrp="1"/>
          </p:cNvSpPr>
          <p:nvPr>
            <p:ph type="body" idx="1" hasCustomPrompt="1"/>
          </p:nvPr>
        </p:nvSpPr>
        <p:spPr>
          <a:xfrm>
            <a:off x="3315801" y="2426275"/>
            <a:ext cx="2444353" cy="601087"/>
          </a:xfrm>
        </p:spPr>
        <p:txBody>
          <a:bodyPr lIns="0" tIns="0" rIns="0" bIns="0" anchor="b">
            <a:noAutofit/>
          </a:bodyPr>
          <a:lstStyle>
            <a:lvl1pPr marL="0" indent="0">
              <a:buNone/>
              <a:defRPr sz="1463" b="1">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4" name="Content Placeholder 3">
            <a:extLst>
              <a:ext uri="{FF2B5EF4-FFF2-40B4-BE49-F238E27FC236}">
                <a16:creationId xmlns:a16="http://schemas.microsoft.com/office/drawing/2014/main" xmlns="" id="{249D73CD-EB11-4ED6-80CF-B68320D57E91}"/>
              </a:ext>
            </a:extLst>
          </p:cNvPr>
          <p:cNvSpPr>
            <a:spLocks noGrp="1"/>
          </p:cNvSpPr>
          <p:nvPr>
            <p:ph sz="half" idx="2" hasCustomPrompt="1"/>
          </p:nvPr>
        </p:nvSpPr>
        <p:spPr>
          <a:xfrm>
            <a:off x="3315801" y="3097703"/>
            <a:ext cx="2444353" cy="3091961"/>
          </a:xfrm>
        </p:spPr>
        <p:txBody>
          <a:bodyPr lIns="0" tIns="0" rIns="0" bIns="0">
            <a:noAutofit/>
          </a:bodyPr>
          <a:lstStyle>
            <a:lvl1pPr>
              <a:defRPr sz="1300"/>
            </a:lvl1pPr>
            <a:lvl2pPr>
              <a:defRPr sz="1138"/>
            </a:lvl2pPr>
            <a:lvl3pPr>
              <a:defRPr sz="975"/>
            </a:lvl3pPr>
            <a:lvl4pPr>
              <a:defRPr sz="894"/>
            </a:lvl4pPr>
            <a:lvl5pPr>
              <a:defRPr sz="894"/>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11" name="Content Placeholder 16">
            <a:extLst>
              <a:ext uri="{FF2B5EF4-FFF2-40B4-BE49-F238E27FC236}">
                <a16:creationId xmlns:a16="http://schemas.microsoft.com/office/drawing/2014/main" xmlns="" id="{57889B18-CC7E-47A7-B83B-45D7871D298A}"/>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tx1">
                    <a:lumMod val="50000"/>
                    <a:lumOff val="50000"/>
                  </a:schemeClr>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6" name="Group 5">
            <a:extLst>
              <a:ext uri="{FF2B5EF4-FFF2-40B4-BE49-F238E27FC236}">
                <a16:creationId xmlns:a16="http://schemas.microsoft.com/office/drawing/2014/main" xmlns="" id="{A6A27954-3A0E-430B-AD48-05A3F3278D70}"/>
              </a:ext>
            </a:extLst>
          </p:cNvPr>
          <p:cNvGrpSpPr/>
          <p:nvPr userDrawn="1"/>
        </p:nvGrpSpPr>
        <p:grpSpPr>
          <a:xfrm>
            <a:off x="-19545" y="1452565"/>
            <a:ext cx="2750497" cy="134113"/>
            <a:chOff x="-24055" y="1452565"/>
            <a:chExt cx="2374534" cy="0"/>
          </a:xfrm>
        </p:grpSpPr>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2957085" y="421046"/>
            <a:ext cx="0" cy="5768619"/>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xmlns="" id="{A09F60F9-61AE-4464-B369-1CF86DB708DA}"/>
              </a:ext>
            </a:extLst>
          </p:cNvPr>
          <p:cNvSpPr>
            <a:spLocks noGrp="1"/>
          </p:cNvSpPr>
          <p:nvPr>
            <p:ph type="body" idx="15" hasCustomPrompt="1"/>
          </p:nvPr>
        </p:nvSpPr>
        <p:spPr>
          <a:xfrm>
            <a:off x="6394848" y="2426275"/>
            <a:ext cx="2444353" cy="601087"/>
          </a:xfrm>
        </p:spPr>
        <p:txBody>
          <a:bodyPr lIns="0" tIns="0" rIns="0" bIns="0" anchor="b">
            <a:noAutofit/>
          </a:bodyPr>
          <a:lstStyle>
            <a:lvl1pPr marL="0" indent="0">
              <a:buNone/>
              <a:defRPr sz="1463" b="1">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20" name="Content Placeholder 3">
            <a:extLst>
              <a:ext uri="{FF2B5EF4-FFF2-40B4-BE49-F238E27FC236}">
                <a16:creationId xmlns:a16="http://schemas.microsoft.com/office/drawing/2014/main" xmlns="" id="{124CEF01-2C7C-4568-8A45-5F5A058ECFC1}"/>
              </a:ext>
            </a:extLst>
          </p:cNvPr>
          <p:cNvSpPr>
            <a:spLocks noGrp="1"/>
          </p:cNvSpPr>
          <p:nvPr>
            <p:ph sz="half" idx="16" hasCustomPrompt="1"/>
          </p:nvPr>
        </p:nvSpPr>
        <p:spPr>
          <a:xfrm>
            <a:off x="6394848" y="3097703"/>
            <a:ext cx="2444353" cy="3091961"/>
          </a:xfrm>
        </p:spPr>
        <p:txBody>
          <a:bodyPr lIns="0" tIns="0" rIns="0" bIns="0">
            <a:noAutofit/>
          </a:bodyPr>
          <a:lstStyle>
            <a:lvl1pPr>
              <a:defRPr sz="1300"/>
            </a:lvl1pPr>
            <a:lvl2pPr>
              <a:defRPr sz="1138"/>
            </a:lvl2pPr>
            <a:lvl3pPr>
              <a:defRPr sz="975"/>
            </a:lvl3pPr>
            <a:lvl4pPr>
              <a:defRPr sz="894"/>
            </a:lvl4pPr>
            <a:lvl5pPr>
              <a:defRPr sz="894"/>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 name="Picture Placeholder 8">
            <a:extLst>
              <a:ext uri="{FF2B5EF4-FFF2-40B4-BE49-F238E27FC236}">
                <a16:creationId xmlns:a16="http://schemas.microsoft.com/office/drawing/2014/main" xmlns="" id="{BAF86618-E012-4E70-91E3-A72E71C63E64}"/>
              </a:ext>
            </a:extLst>
          </p:cNvPr>
          <p:cNvSpPr>
            <a:spLocks noGrp="1"/>
          </p:cNvSpPr>
          <p:nvPr>
            <p:ph type="pic" sz="quarter" idx="18" hasCustomPrompt="1"/>
          </p:nvPr>
        </p:nvSpPr>
        <p:spPr>
          <a:xfrm>
            <a:off x="3315801" y="1676296"/>
            <a:ext cx="477695" cy="587932"/>
          </a:xfrm>
          <a:noFill/>
        </p:spPr>
        <p:txBody>
          <a:bodyPr anchor="ctr">
            <a:noAutofit/>
          </a:bodyPr>
          <a:lstStyle>
            <a:lvl1pPr marL="0" indent="0" algn="ctr">
              <a:buNone/>
              <a:defRPr sz="1138">
                <a:solidFill>
                  <a:schemeClr val="tx1"/>
                </a:solidFill>
              </a:defRPr>
            </a:lvl1pPr>
          </a:lstStyle>
          <a:p>
            <a:r>
              <a:rPr lang="en-US" noProof="0" dirty="0"/>
              <a:t>Icon Here</a:t>
            </a:r>
          </a:p>
        </p:txBody>
      </p:sp>
      <p:sp>
        <p:nvSpPr>
          <p:cNvPr id="24" name="Picture Placeholder 8">
            <a:extLst>
              <a:ext uri="{FF2B5EF4-FFF2-40B4-BE49-F238E27FC236}">
                <a16:creationId xmlns:a16="http://schemas.microsoft.com/office/drawing/2014/main" xmlns="" id="{4FF378B9-734E-4C43-836C-CB80566DDB15}"/>
              </a:ext>
            </a:extLst>
          </p:cNvPr>
          <p:cNvSpPr>
            <a:spLocks noGrp="1"/>
          </p:cNvSpPr>
          <p:nvPr>
            <p:ph type="pic" sz="quarter" idx="19" hasCustomPrompt="1"/>
          </p:nvPr>
        </p:nvSpPr>
        <p:spPr>
          <a:xfrm>
            <a:off x="6392756" y="1676296"/>
            <a:ext cx="477695" cy="587932"/>
          </a:xfrm>
          <a:noFill/>
        </p:spPr>
        <p:txBody>
          <a:bodyPr anchor="ctr">
            <a:noAutofit/>
          </a:bodyPr>
          <a:lstStyle>
            <a:lvl1pPr marL="0" indent="0" algn="ctr">
              <a:buNone/>
              <a:defRPr sz="1138">
                <a:solidFill>
                  <a:schemeClr val="tx1"/>
                </a:solidFill>
              </a:defRPr>
            </a:lvl1pPr>
          </a:lstStyle>
          <a:p>
            <a:r>
              <a:rPr lang="en-US" noProof="0" dirty="0"/>
              <a:t>Icon Here</a:t>
            </a:r>
          </a:p>
        </p:txBody>
      </p:sp>
      <p:sp>
        <p:nvSpPr>
          <p:cNvPr id="25" name="Oval 24">
            <a:extLst>
              <a:ext uri="{FF2B5EF4-FFF2-40B4-BE49-F238E27FC236}">
                <a16:creationId xmlns:a16="http://schemas.microsoft.com/office/drawing/2014/main" xmlns="" id="{3F366940-FB5E-4B76-8829-80C14F137B3A}"/>
              </a:ext>
            </a:extLst>
          </p:cNvPr>
          <p:cNvSpPr/>
          <p:nvPr userDrawn="1"/>
        </p:nvSpPr>
        <p:spPr>
          <a:xfrm>
            <a:off x="8329257" y="555158"/>
            <a:ext cx="2679927" cy="3298372"/>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75486FFB-46EF-4E74-BFFF-7ED054DB0D9C}"/>
              </a:ext>
            </a:extLst>
          </p:cNvPr>
          <p:cNvSpPr/>
          <p:nvPr userDrawn="1"/>
        </p:nvSpPr>
        <p:spPr>
          <a:xfrm>
            <a:off x="8070551" y="330754"/>
            <a:ext cx="1030401" cy="1268186"/>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9" name="Text Placeholder 2">
            <a:extLst>
              <a:ext uri="{FF2B5EF4-FFF2-40B4-BE49-F238E27FC236}">
                <a16:creationId xmlns:a16="http://schemas.microsoft.com/office/drawing/2014/main" xmlns="" id="{76F2CCF2-293A-49CA-B2A9-134BB5DEF98E}"/>
              </a:ext>
            </a:extLst>
          </p:cNvPr>
          <p:cNvSpPr>
            <a:spLocks noGrp="1"/>
          </p:cNvSpPr>
          <p:nvPr>
            <p:ph type="body" idx="20" hasCustomPrompt="1"/>
          </p:nvPr>
        </p:nvSpPr>
        <p:spPr>
          <a:xfrm>
            <a:off x="3315801" y="480157"/>
            <a:ext cx="5642457" cy="823912"/>
          </a:xfrm>
        </p:spPr>
        <p:txBody>
          <a:bodyPr lIns="0" tIns="0" rIns="0" bIns="0" anchor="ctr">
            <a:noAutofit/>
          </a:bodyPr>
          <a:lstStyle>
            <a:lvl1pPr marL="0" indent="0">
              <a:buNone/>
              <a:defRPr sz="1625" b="1">
                <a:solidFill>
                  <a:schemeClr val="tx1">
                    <a:lumMod val="50000"/>
                    <a:lumOff val="50000"/>
                  </a:schemeClr>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grpSp>
        <p:nvGrpSpPr>
          <p:cNvPr id="27" name="Group 26">
            <a:extLst>
              <a:ext uri="{FF2B5EF4-FFF2-40B4-BE49-F238E27FC236}">
                <a16:creationId xmlns:a16="http://schemas.microsoft.com/office/drawing/2014/main" xmlns="" id="{6D35CCD2-B73F-944C-B572-7FBFC7DE22E4}"/>
              </a:ext>
            </a:extLst>
          </p:cNvPr>
          <p:cNvGrpSpPr/>
          <p:nvPr userDrawn="1"/>
        </p:nvGrpSpPr>
        <p:grpSpPr>
          <a:xfrm>
            <a:off x="295276" y="421046"/>
            <a:ext cx="608398" cy="134113"/>
            <a:chOff x="4827813" y="2534636"/>
            <a:chExt cx="996651" cy="178504"/>
          </a:xfrm>
        </p:grpSpPr>
        <p:sp>
          <p:nvSpPr>
            <p:cNvPr id="28" name="Oval 27">
              <a:extLst>
                <a:ext uri="{FF2B5EF4-FFF2-40B4-BE49-F238E27FC236}">
                  <a16:creationId xmlns:a16="http://schemas.microsoft.com/office/drawing/2014/main" xmlns="" id="{9D8F78D8-558F-3540-A5F4-B1AD8942B341}"/>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5" name="Oval 34">
              <a:extLst>
                <a:ext uri="{FF2B5EF4-FFF2-40B4-BE49-F238E27FC236}">
                  <a16:creationId xmlns:a16="http://schemas.microsoft.com/office/drawing/2014/main" xmlns="" id="{3F8F621A-F298-2B48-B7E0-8D9BEE8AA763}"/>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6" name="Oval 35">
              <a:extLst>
                <a:ext uri="{FF2B5EF4-FFF2-40B4-BE49-F238E27FC236}">
                  <a16:creationId xmlns:a16="http://schemas.microsoft.com/office/drawing/2014/main" xmlns="" id="{C17A3A3B-82AE-0A46-AE32-9B111F975BDB}"/>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37" name="Oval 36">
              <a:extLst>
                <a:ext uri="{FF2B5EF4-FFF2-40B4-BE49-F238E27FC236}">
                  <a16:creationId xmlns:a16="http://schemas.microsoft.com/office/drawing/2014/main" xmlns="" id="{DF206CE3-6B94-C340-8BA3-A2A4E407E499}"/>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Tree>
    <p:extLst>
      <p:ext uri="{BB962C8B-B14F-4D97-AF65-F5344CB8AC3E}">
        <p14:creationId xmlns:p14="http://schemas.microsoft.com/office/powerpoint/2010/main" val="2930523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Image Vertical Purpl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4319647" y="0"/>
            <a:ext cx="5586353" cy="6858000"/>
          </a:xfrm>
          <a:solidFill>
            <a:schemeClr val="bg1">
              <a:lumMod val="85000"/>
            </a:schemeClr>
          </a:solidFill>
        </p:spPr>
        <p:txBody>
          <a:bodyPr anchor="ctr">
            <a:normAutofit/>
          </a:bodyPr>
          <a:lstStyle>
            <a:lvl1pPr marL="0" indent="0" algn="ctr">
              <a:buNone/>
              <a:defRPr sz="1625"/>
            </a:lvl1pPr>
          </a:lstStyle>
          <a:p>
            <a:r>
              <a:rPr lang="en-US" noProof="0" smtClean="0"/>
              <a:t>Click icon to add picture</a:t>
            </a:r>
            <a:endParaRPr lang="en-US" noProof="0" dirty="0"/>
          </a:p>
        </p:txBody>
      </p:sp>
      <p:sp>
        <p:nvSpPr>
          <p:cNvPr id="4" name="Rectangle 3">
            <a:extLst>
              <a:ext uri="{FF2B5EF4-FFF2-40B4-BE49-F238E27FC236}">
                <a16:creationId xmlns:a16="http://schemas.microsoft.com/office/drawing/2014/main" xmlns="" id="{9536DA47-61AF-4CF1-8DF3-3721934D13E3}"/>
              </a:ext>
            </a:extLst>
          </p:cNvPr>
          <p:cNvSpPr/>
          <p:nvPr userDrawn="1"/>
        </p:nvSpPr>
        <p:spPr>
          <a:xfrm>
            <a:off x="0" y="1"/>
            <a:ext cx="4319647"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5" name="Rectangle 4">
            <a:extLst>
              <a:ext uri="{FF2B5EF4-FFF2-40B4-BE49-F238E27FC236}">
                <a16:creationId xmlns:a16="http://schemas.microsoft.com/office/drawing/2014/main" xmlns="" id="{056FD760-FBDC-4410-A039-469F7931D3A3}"/>
              </a:ext>
            </a:extLst>
          </p:cNvPr>
          <p:cNvSpPr/>
          <p:nvPr userDrawn="1"/>
        </p:nvSpPr>
        <p:spPr>
          <a:xfrm>
            <a:off x="675878" y="1723293"/>
            <a:ext cx="4312137" cy="3745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312529" y="1087908"/>
            <a:ext cx="3630817" cy="1444275"/>
          </a:xfrm>
        </p:spPr>
        <p:txBody>
          <a:bodyPr vert="horz" lIns="91440" tIns="792000" rIns="91440" bIns="45720" rtlCol="0" anchor="t">
            <a:noAutofit/>
          </a:bodyPr>
          <a:lstStyle>
            <a:lvl1pPr algn="l">
              <a:defRPr lang="en-IN" sz="2925" b="1" cap="all" baseline="0">
                <a:solidFill>
                  <a:schemeClr val="bg1"/>
                </a:solidFill>
              </a:defRPr>
            </a:lvl1pPr>
          </a:lstStyle>
          <a:p>
            <a:pPr lvl="0"/>
            <a:r>
              <a:rPr lang="en-US" noProof="0"/>
              <a:t>TITLE HERE</a:t>
            </a:r>
          </a:p>
        </p:txBody>
      </p:sp>
      <p:sp>
        <p:nvSpPr>
          <p:cNvPr id="3" name="Text Placeholder 2">
            <a:extLst>
              <a:ext uri="{FF2B5EF4-FFF2-40B4-BE49-F238E27FC236}">
                <a16:creationId xmlns:a16="http://schemas.microsoft.com/office/drawing/2014/main" xmlns="" id="{6E8BFC94-FFEC-4290-AC27-760323F21BA3}"/>
              </a:ext>
            </a:extLst>
          </p:cNvPr>
          <p:cNvSpPr>
            <a:spLocks noGrp="1"/>
          </p:cNvSpPr>
          <p:nvPr>
            <p:ph type="body" idx="1" hasCustomPrompt="1"/>
          </p:nvPr>
        </p:nvSpPr>
        <p:spPr>
          <a:xfrm>
            <a:off x="299578" y="2552612"/>
            <a:ext cx="3329445" cy="1992819"/>
          </a:xfrm>
        </p:spPr>
        <p:txBody>
          <a:bodyPr vert="horz" lIns="91440" tIns="45720" rIns="91440" bIns="45720" rtlCol="0">
            <a:noAutofit/>
          </a:bodyPr>
          <a:lstStyle>
            <a:lvl1pPr marL="0" indent="0" algn="l">
              <a:lnSpc>
                <a:spcPct val="100000"/>
              </a:lnSpc>
              <a:buNone/>
              <a:defRPr lang="en-US" sz="1463" b="0" cap="none" baseline="0" dirty="0" smtClean="0">
                <a:solidFill>
                  <a:schemeClr val="bg1"/>
                </a:solidFill>
              </a:defRPr>
            </a:lvl1pPr>
          </a:lstStyle>
          <a:p>
            <a:pPr marL="185738" lvl="0" indent="-185738"/>
            <a:r>
              <a:rPr lang="en-US" noProof="0"/>
              <a:t>Edit Master text styles</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369680" y="1620451"/>
            <a:ext cx="12095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xmlns="" id="{B34A1799-63F2-4B23-A188-7BAB23FB821F}"/>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bg1"/>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13" name="Group 12">
            <a:extLst>
              <a:ext uri="{FF2B5EF4-FFF2-40B4-BE49-F238E27FC236}">
                <a16:creationId xmlns:a16="http://schemas.microsoft.com/office/drawing/2014/main" xmlns="" id="{C5F2EA84-5150-479B-86D5-F4BAE1263488}"/>
              </a:ext>
            </a:extLst>
          </p:cNvPr>
          <p:cNvGrpSpPr/>
          <p:nvPr userDrawn="1"/>
        </p:nvGrpSpPr>
        <p:grpSpPr>
          <a:xfrm flipH="1">
            <a:off x="918879" y="4803540"/>
            <a:ext cx="2938633" cy="3522776"/>
            <a:chOff x="2555621" y="3917613"/>
            <a:chExt cx="3616779" cy="3522776"/>
          </a:xfrm>
        </p:grpSpPr>
        <p:sp>
          <p:nvSpPr>
            <p:cNvPr id="15" name="Oval 14">
              <a:extLst>
                <a:ext uri="{FF2B5EF4-FFF2-40B4-BE49-F238E27FC236}">
                  <a16:creationId xmlns:a16="http://schemas.microsoft.com/office/drawing/2014/main" xmlns="" id="{C0699C4B-8D8E-47E2-A0C5-D71C25ABAC72}"/>
                </a:ext>
              </a:extLst>
            </p:cNvPr>
            <p:cNvSpPr/>
            <p:nvPr userDrawn="1"/>
          </p:nvSpPr>
          <p:spPr>
            <a:xfrm>
              <a:off x="2874028" y="4142017"/>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2F607AB9-31A7-4B79-9AFE-0DFDB792E20C}"/>
                </a:ext>
              </a:extLst>
            </p:cNvPr>
            <p:cNvSpPr/>
            <p:nvPr userDrawn="1"/>
          </p:nvSpPr>
          <p:spPr>
            <a:xfrm>
              <a:off x="2555621" y="3917613"/>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grpSp>
    </p:spTree>
    <p:extLst>
      <p:ext uri="{BB962C8B-B14F-4D97-AF65-F5344CB8AC3E}">
        <p14:creationId xmlns:p14="http://schemas.microsoft.com/office/powerpoint/2010/main" val="3107142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3CABAC-B403-4354-A27F-4C38B08C1D3F}"/>
              </a:ext>
            </a:extLst>
          </p:cNvPr>
          <p:cNvSpPr>
            <a:spLocks noGrp="1"/>
          </p:cNvSpPr>
          <p:nvPr>
            <p:ph type="title" hasCustomPrompt="1"/>
          </p:nvPr>
        </p:nvSpPr>
        <p:spPr>
          <a:xfrm>
            <a:off x="3829219" y="2704121"/>
            <a:ext cx="5326952" cy="750278"/>
          </a:xfrm>
        </p:spPr>
        <p:txBody>
          <a:bodyPr/>
          <a:lstStyle>
            <a:lvl1pPr>
              <a:defRPr lang="en-US" sz="3900" b="1" kern="1200" cap="all" baseline="0" smtClean="0">
                <a:solidFill>
                  <a:schemeClr val="tx1"/>
                </a:solidFill>
                <a:latin typeface="+mn-lt"/>
                <a:ea typeface="+mn-ea"/>
                <a:cs typeface="+mn-cs"/>
              </a:defRPr>
            </a:lvl1pPr>
          </a:lstStyle>
          <a:p>
            <a:r>
              <a:rPr lang="en-US" noProof="0"/>
              <a:t>Thank You</a:t>
            </a:r>
          </a:p>
        </p:txBody>
      </p:sp>
      <p:sp>
        <p:nvSpPr>
          <p:cNvPr id="4" name="Date Placeholder 3">
            <a:extLst>
              <a:ext uri="{FF2B5EF4-FFF2-40B4-BE49-F238E27FC236}">
                <a16:creationId xmlns:a16="http://schemas.microsoft.com/office/drawing/2014/main" xmlns="" id="{ABDE5D2F-535D-4D7C-9BE1-84BFEC7A6547}"/>
              </a:ext>
            </a:extLst>
          </p:cNvPr>
          <p:cNvSpPr>
            <a:spLocks noGrp="1"/>
          </p:cNvSpPr>
          <p:nvPr>
            <p:ph type="dt" sz="half" idx="10"/>
          </p:nvPr>
        </p:nvSpPr>
        <p:spPr>
          <a:xfrm>
            <a:off x="681038" y="6356351"/>
            <a:ext cx="2228850" cy="365125"/>
          </a:xfrm>
          <a:prstGeom prst="rect">
            <a:avLst/>
          </a:prstGeom>
        </p:spPr>
        <p:txBody>
          <a:bodyPr/>
          <a:lstStyle/>
          <a:p>
            <a:endParaRPr lang="en-US" dirty="0">
              <a:solidFill>
                <a:prstClr val="black"/>
              </a:solidFill>
            </a:endParaRPr>
          </a:p>
        </p:txBody>
      </p:sp>
      <p:cxnSp>
        <p:nvCxnSpPr>
          <p:cNvPr id="7" name="Straight Connector 6">
            <a:extLst>
              <a:ext uri="{FF2B5EF4-FFF2-40B4-BE49-F238E27FC236}">
                <a16:creationId xmlns:a16="http://schemas.microsoft.com/office/drawing/2014/main" xmlns="" id="{64363625-95D4-4DF0-A1AA-D060728EC426}"/>
              </a:ext>
            </a:extLst>
          </p:cNvPr>
          <p:cNvCxnSpPr>
            <a:cxnSpLocks/>
          </p:cNvCxnSpPr>
          <p:nvPr userDrawn="1"/>
        </p:nvCxnSpPr>
        <p:spPr>
          <a:xfrm>
            <a:off x="3922598" y="3760408"/>
            <a:ext cx="12095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xmlns="" id="{F0C7F772-E2DA-4B13-AC2E-28A0EE6D8465}"/>
              </a:ext>
            </a:extLst>
          </p:cNvPr>
          <p:cNvSpPr>
            <a:spLocks noGrp="1"/>
          </p:cNvSpPr>
          <p:nvPr>
            <p:ph type="pic" sz="quarter" idx="13"/>
          </p:nvPr>
        </p:nvSpPr>
        <p:spPr>
          <a:xfrm>
            <a:off x="0" y="1"/>
            <a:ext cx="3594795" cy="6858000"/>
          </a:xfrm>
          <a:solidFill>
            <a:schemeClr val="bg2"/>
          </a:solidFill>
        </p:spPr>
        <p:txBody>
          <a:bodyPr anchor="ctr"/>
          <a:lstStyle>
            <a:lvl1pPr marL="0" indent="0" algn="ctr">
              <a:buNone/>
              <a:defRPr/>
            </a:lvl1pPr>
          </a:lstStyle>
          <a:p>
            <a:r>
              <a:rPr lang="en-US" noProof="0" smtClean="0"/>
              <a:t>Click icon to add picture</a:t>
            </a:r>
            <a:endParaRPr lang="en-US" noProof="0" dirty="0"/>
          </a:p>
        </p:txBody>
      </p:sp>
      <p:sp>
        <p:nvSpPr>
          <p:cNvPr id="15" name="Oval 14">
            <a:extLst>
              <a:ext uri="{FF2B5EF4-FFF2-40B4-BE49-F238E27FC236}">
                <a16:creationId xmlns:a16="http://schemas.microsoft.com/office/drawing/2014/main" xmlns="" id="{47953C80-71A5-4AA2-AEAD-21948D1AA6DC}"/>
              </a:ext>
            </a:extLst>
          </p:cNvPr>
          <p:cNvSpPr/>
          <p:nvPr userDrawn="1"/>
        </p:nvSpPr>
        <p:spPr>
          <a:xfrm>
            <a:off x="7004957" y="4408714"/>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9C4582D1-F710-4E2F-9868-CB89116D5932}"/>
              </a:ext>
            </a:extLst>
          </p:cNvPr>
          <p:cNvSpPr/>
          <p:nvPr userDrawn="1"/>
        </p:nvSpPr>
        <p:spPr>
          <a:xfrm>
            <a:off x="6746251" y="4184310"/>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pic>
        <p:nvPicPr>
          <p:cNvPr id="23" name="Graphic 22" descr="Envelope">
            <a:extLst>
              <a:ext uri="{FF2B5EF4-FFF2-40B4-BE49-F238E27FC236}">
                <a16:creationId xmlns:a16="http://schemas.microsoft.com/office/drawing/2014/main" xmlns="" id="{3C32C7E5-809C-4E12-8962-1B868951E67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3928277" y="4029040"/>
            <a:ext cx="381251" cy="469232"/>
          </a:xfrm>
          <a:prstGeom prst="rect">
            <a:avLst/>
          </a:prstGeom>
        </p:spPr>
      </p:pic>
      <p:sp>
        <p:nvSpPr>
          <p:cNvPr id="34" name="Subtitle 2">
            <a:extLst>
              <a:ext uri="{FF2B5EF4-FFF2-40B4-BE49-F238E27FC236}">
                <a16:creationId xmlns:a16="http://schemas.microsoft.com/office/drawing/2014/main" xmlns="" id="{31AD270F-1692-4526-B979-6B5945A20D90}"/>
              </a:ext>
            </a:extLst>
          </p:cNvPr>
          <p:cNvSpPr>
            <a:spLocks noGrp="1"/>
          </p:cNvSpPr>
          <p:nvPr>
            <p:ph type="subTitle" idx="1"/>
          </p:nvPr>
        </p:nvSpPr>
        <p:spPr>
          <a:xfrm>
            <a:off x="4393033" y="4126311"/>
            <a:ext cx="2957888" cy="433938"/>
          </a:xfrm>
        </p:spPr>
        <p:txBody>
          <a:bodyPr>
            <a:normAutofit/>
          </a:bodyPr>
          <a:lstStyle>
            <a:lvl1pPr marL="0" indent="0" algn="l">
              <a:buNone/>
              <a:defRPr sz="1463" b="0" cap="none" baseline="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noProof="0" smtClean="0"/>
              <a:t>Click to edit Master subtitle style</a:t>
            </a:r>
            <a:endParaRPr lang="en-US" noProof="0"/>
          </a:p>
        </p:txBody>
      </p:sp>
      <p:sp>
        <p:nvSpPr>
          <p:cNvPr id="39" name="Content Placeholder 38">
            <a:extLst>
              <a:ext uri="{FF2B5EF4-FFF2-40B4-BE49-F238E27FC236}">
                <a16:creationId xmlns:a16="http://schemas.microsoft.com/office/drawing/2014/main" xmlns="" id="{382940E6-7963-411F-B35A-57121171A988}"/>
              </a:ext>
            </a:extLst>
          </p:cNvPr>
          <p:cNvSpPr>
            <a:spLocks noGrp="1"/>
          </p:cNvSpPr>
          <p:nvPr>
            <p:ph sz="quarter" idx="15" hasCustomPrompt="1"/>
          </p:nvPr>
        </p:nvSpPr>
        <p:spPr>
          <a:xfrm>
            <a:off x="4394499" y="4836222"/>
            <a:ext cx="2956423" cy="453938"/>
          </a:xfrm>
        </p:spPr>
        <p:txBody>
          <a:bodyPr vert="horz" lIns="91440" tIns="45720" rIns="91440" bIns="45720" rtlCol="0">
            <a:normAutofit/>
          </a:bodyPr>
          <a:lstStyle>
            <a:lvl1pPr marL="0" indent="0">
              <a:buNone/>
              <a:defRPr lang="en-US" sz="1463" b="0" cap="none" baseline="0" dirty="0" smtClean="0"/>
            </a:lvl1pPr>
            <a:lvl2pPr>
              <a:defRPr lang="en-US" sz="1625" dirty="0" smtClean="0"/>
            </a:lvl2pPr>
            <a:lvl3pPr>
              <a:defRPr lang="en-US" sz="1463" dirty="0" smtClean="0"/>
            </a:lvl3pPr>
            <a:lvl4pPr>
              <a:defRPr lang="en-US" sz="1300" dirty="0" smtClean="0"/>
            </a:lvl4pPr>
            <a:lvl5pPr>
              <a:defRPr lang="en-IN" sz="1300" dirty="0"/>
            </a:lvl5pPr>
          </a:lstStyle>
          <a:p>
            <a:pPr marL="185738" lvl="0" indent="-185738"/>
            <a:r>
              <a:rPr lang="en-US" noProof="0"/>
              <a:t>Edit Master text styles</a:t>
            </a:r>
          </a:p>
        </p:txBody>
      </p:sp>
      <p:grpSp>
        <p:nvGrpSpPr>
          <p:cNvPr id="20" name="Group 19">
            <a:extLst>
              <a:ext uri="{FF2B5EF4-FFF2-40B4-BE49-F238E27FC236}">
                <a16:creationId xmlns:a16="http://schemas.microsoft.com/office/drawing/2014/main" xmlns="" id="{1F8FC2D7-B114-3444-8684-995FC4D6D459}"/>
              </a:ext>
            </a:extLst>
          </p:cNvPr>
          <p:cNvGrpSpPr/>
          <p:nvPr userDrawn="1"/>
        </p:nvGrpSpPr>
        <p:grpSpPr>
          <a:xfrm>
            <a:off x="3894698" y="2475188"/>
            <a:ext cx="608398" cy="134113"/>
            <a:chOff x="4827813" y="2534636"/>
            <a:chExt cx="996651" cy="178504"/>
          </a:xfrm>
        </p:grpSpPr>
        <p:sp>
          <p:nvSpPr>
            <p:cNvPr id="21" name="Oval 20">
              <a:extLst>
                <a:ext uri="{FF2B5EF4-FFF2-40B4-BE49-F238E27FC236}">
                  <a16:creationId xmlns:a16="http://schemas.microsoft.com/office/drawing/2014/main" xmlns="" id="{CEE45073-ED8E-0544-85FA-9AF5A478417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2" name="Oval 21">
              <a:extLst>
                <a:ext uri="{FF2B5EF4-FFF2-40B4-BE49-F238E27FC236}">
                  <a16:creationId xmlns:a16="http://schemas.microsoft.com/office/drawing/2014/main" xmlns="" id="{B8BAF06E-A8A8-484C-8F6C-E42EDC46BBCB}"/>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586EB62D-13C7-6E43-9D98-B706D2B9ADDF}"/>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35CF3453-ED5A-024D-8815-C08EFA13D1A6}"/>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pic>
        <p:nvPicPr>
          <p:cNvPr id="3" name="Graphic 2" descr="Link">
            <a:extLst>
              <a:ext uri="{FF2B5EF4-FFF2-40B4-BE49-F238E27FC236}">
                <a16:creationId xmlns:a16="http://schemas.microsoft.com/office/drawing/2014/main" xmlns="" id="{16E3F5A0-978F-8D46-BBFB-19A7F7883D9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3889561" y="4809678"/>
            <a:ext cx="440441" cy="542081"/>
          </a:xfrm>
          <a:prstGeom prst="rect">
            <a:avLst/>
          </a:prstGeom>
        </p:spPr>
      </p:pic>
    </p:spTree>
    <p:extLst>
      <p:ext uri="{BB962C8B-B14F-4D97-AF65-F5344CB8AC3E}">
        <p14:creationId xmlns:p14="http://schemas.microsoft.com/office/powerpoint/2010/main" val="224350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42BF87-1D8B-4BB7-BE74-FB6F33D25AE5}" type="datetime1">
              <a:rPr lang="en-US" smtClean="0"/>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751926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8582E5-8FA2-4056-805F-EF36F7066893}"/>
              </a:ext>
            </a:extLst>
          </p:cNvPr>
          <p:cNvSpPr>
            <a:spLocks noGrp="1"/>
          </p:cNvSpPr>
          <p:nvPr>
            <p:ph type="ctrTitle" hasCustomPrompt="1"/>
          </p:nvPr>
        </p:nvSpPr>
        <p:spPr>
          <a:xfrm>
            <a:off x="3807619" y="2726873"/>
            <a:ext cx="5877265" cy="832077"/>
          </a:xfrm>
        </p:spPr>
        <p:txBody>
          <a:bodyPr anchor="b">
            <a:normAutofit/>
          </a:bodyPr>
          <a:lstStyle>
            <a:lvl1pPr algn="l">
              <a:defRPr sz="3900" b="1" cap="all" baseline="0">
                <a:solidFill>
                  <a:schemeClr val="tx1"/>
                </a:solidFill>
              </a:defRPr>
            </a:lvl1pPr>
          </a:lstStyle>
          <a:p>
            <a:r>
              <a:rPr lang="en-US" noProof="0"/>
              <a:t>Presentation title</a:t>
            </a:r>
          </a:p>
        </p:txBody>
      </p:sp>
      <p:sp>
        <p:nvSpPr>
          <p:cNvPr id="3" name="Subtitle 2">
            <a:extLst>
              <a:ext uri="{FF2B5EF4-FFF2-40B4-BE49-F238E27FC236}">
                <a16:creationId xmlns:a16="http://schemas.microsoft.com/office/drawing/2014/main" xmlns="" id="{1C085D6F-874B-44F8-B241-51EF13CA9C8B}"/>
              </a:ext>
            </a:extLst>
          </p:cNvPr>
          <p:cNvSpPr>
            <a:spLocks noGrp="1"/>
          </p:cNvSpPr>
          <p:nvPr>
            <p:ph type="subTitle" idx="1"/>
          </p:nvPr>
        </p:nvSpPr>
        <p:spPr>
          <a:xfrm>
            <a:off x="3807619" y="3569380"/>
            <a:ext cx="5877265" cy="365125"/>
          </a:xfrm>
        </p:spPr>
        <p:txBody>
          <a:bodyPr lIns="0">
            <a:normAutofit/>
          </a:bodyPr>
          <a:lstStyle>
            <a:lvl1pPr marL="0" indent="0" algn="l">
              <a:buNone/>
              <a:defRPr sz="1463" b="0" cap="all" baseline="0">
                <a:solidFill>
                  <a:schemeClr val="tx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noProof="0" smtClean="0"/>
              <a:t>Click to edit Master subtitle style</a:t>
            </a:r>
            <a:endParaRPr lang="en-US" noProof="0"/>
          </a:p>
        </p:txBody>
      </p:sp>
      <p:sp>
        <p:nvSpPr>
          <p:cNvPr id="4" name="Date Placeholder 3">
            <a:extLst>
              <a:ext uri="{FF2B5EF4-FFF2-40B4-BE49-F238E27FC236}">
                <a16:creationId xmlns:a16="http://schemas.microsoft.com/office/drawing/2014/main" xmlns="" id="{ABDE5D2F-535D-4D7C-9BE1-84BFEC7A6547}"/>
              </a:ext>
            </a:extLst>
          </p:cNvPr>
          <p:cNvSpPr>
            <a:spLocks noGrp="1"/>
          </p:cNvSpPr>
          <p:nvPr>
            <p:ph type="dt" sz="half" idx="10"/>
          </p:nvPr>
        </p:nvSpPr>
        <p:spPr>
          <a:xfrm>
            <a:off x="681038" y="6356351"/>
            <a:ext cx="2228850" cy="365125"/>
          </a:xfrm>
          <a:prstGeom prst="rect">
            <a:avLst/>
          </a:prstGeom>
        </p:spPr>
        <p:txBody>
          <a:bodyPr/>
          <a:lstStyle/>
          <a:p>
            <a:endParaRPr lang="en-US" dirty="0">
              <a:solidFill>
                <a:prstClr val="black"/>
              </a:solidFill>
            </a:endParaRPr>
          </a:p>
        </p:txBody>
      </p:sp>
      <p:cxnSp>
        <p:nvCxnSpPr>
          <p:cNvPr id="7" name="Straight Connector 6">
            <a:extLst>
              <a:ext uri="{FF2B5EF4-FFF2-40B4-BE49-F238E27FC236}">
                <a16:creationId xmlns:a16="http://schemas.microsoft.com/office/drawing/2014/main" xmlns="" id="{64363625-95D4-4DF0-A1AA-D060728EC426}"/>
              </a:ext>
            </a:extLst>
          </p:cNvPr>
          <p:cNvCxnSpPr>
            <a:cxnSpLocks/>
          </p:cNvCxnSpPr>
          <p:nvPr userDrawn="1"/>
        </p:nvCxnSpPr>
        <p:spPr>
          <a:xfrm>
            <a:off x="3922598" y="4082142"/>
            <a:ext cx="12095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xmlns="" id="{ECBCF8A4-C2B4-4945-8D79-C9D46B7FBECB}"/>
              </a:ext>
            </a:extLst>
          </p:cNvPr>
          <p:cNvGrpSpPr/>
          <p:nvPr userDrawn="1"/>
        </p:nvGrpSpPr>
        <p:grpSpPr>
          <a:xfrm>
            <a:off x="3894698" y="2475188"/>
            <a:ext cx="608398" cy="134113"/>
            <a:chOff x="4827813" y="2534636"/>
            <a:chExt cx="996651" cy="178504"/>
          </a:xfrm>
        </p:grpSpPr>
        <p:sp>
          <p:nvSpPr>
            <p:cNvPr id="9" name="Oval 8">
              <a:extLst>
                <a:ext uri="{FF2B5EF4-FFF2-40B4-BE49-F238E27FC236}">
                  <a16:creationId xmlns:a16="http://schemas.microsoft.com/office/drawing/2014/main" xmlns="" id="{479C2256-8A0F-4625-86F0-FB439F3EAD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0" name="Oval 9">
              <a:extLst>
                <a:ext uri="{FF2B5EF4-FFF2-40B4-BE49-F238E27FC236}">
                  <a16:creationId xmlns:a16="http://schemas.microsoft.com/office/drawing/2014/main" xmlns="" id="{253CF488-6D31-4B63-A3C6-C4D838C23FCE}"/>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1" name="Oval 10">
              <a:extLst>
                <a:ext uri="{FF2B5EF4-FFF2-40B4-BE49-F238E27FC236}">
                  <a16:creationId xmlns:a16="http://schemas.microsoft.com/office/drawing/2014/main" xmlns="" id="{E32985B6-7260-445A-A580-6993E0DEBFD9}"/>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2" name="Oval 11">
              <a:extLst>
                <a:ext uri="{FF2B5EF4-FFF2-40B4-BE49-F238E27FC236}">
                  <a16:creationId xmlns:a16="http://schemas.microsoft.com/office/drawing/2014/main" xmlns="" id="{3BC682E1-4E5D-4006-81EA-550DD98166E4}"/>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5" name="Oval 14">
            <a:extLst>
              <a:ext uri="{FF2B5EF4-FFF2-40B4-BE49-F238E27FC236}">
                <a16:creationId xmlns:a16="http://schemas.microsoft.com/office/drawing/2014/main" xmlns="" id="{47953C80-71A5-4AA2-AEAD-21948D1AA6DC}"/>
              </a:ext>
            </a:extLst>
          </p:cNvPr>
          <p:cNvSpPr/>
          <p:nvPr userDrawn="1"/>
        </p:nvSpPr>
        <p:spPr>
          <a:xfrm>
            <a:off x="7004957" y="4408714"/>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9C4582D1-F710-4E2F-9868-CB89116D5932}"/>
              </a:ext>
            </a:extLst>
          </p:cNvPr>
          <p:cNvSpPr/>
          <p:nvPr userDrawn="1"/>
        </p:nvSpPr>
        <p:spPr>
          <a:xfrm>
            <a:off x="6746251" y="4184310"/>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7" name="Rectangle 16">
            <a:extLst>
              <a:ext uri="{FF2B5EF4-FFF2-40B4-BE49-F238E27FC236}">
                <a16:creationId xmlns:a16="http://schemas.microsoft.com/office/drawing/2014/main" xmlns="" id="{25F8A1A8-E078-4836-ABD1-CD4E75BBF58F}"/>
              </a:ext>
            </a:extLst>
          </p:cNvPr>
          <p:cNvSpPr/>
          <p:nvPr userDrawn="1"/>
        </p:nvSpPr>
        <p:spPr>
          <a:xfrm>
            <a:off x="0" y="1"/>
            <a:ext cx="3594795"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1029442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xmlns="" id="{2C89B828-B338-413C-B008-0A8566F4881D}"/>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1" name="Straight Connector 10">
            <a:extLst>
              <a:ext uri="{FF2B5EF4-FFF2-40B4-BE49-F238E27FC236}">
                <a16:creationId xmlns:a16="http://schemas.microsoft.com/office/drawing/2014/main" xmlns="" id="{8888A4FD-81F4-4588-9E6D-70E57577D8BF}"/>
              </a:ext>
            </a:extLst>
          </p:cNvPr>
          <p:cNvCxnSpPr>
            <a:cxnSpLocks/>
          </p:cNvCxnSpPr>
          <p:nvPr userDrawn="1"/>
        </p:nvCxnSpPr>
        <p:spPr>
          <a:xfrm>
            <a:off x="4614367" y="2286312"/>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4CF1D2ED-7B25-4251-BF07-47FBAA534810}"/>
              </a:ext>
            </a:extLst>
          </p:cNvPr>
          <p:cNvGrpSpPr/>
          <p:nvPr userDrawn="1"/>
        </p:nvGrpSpPr>
        <p:grpSpPr>
          <a:xfrm>
            <a:off x="9002326" y="421046"/>
            <a:ext cx="608398" cy="134113"/>
            <a:chOff x="4827813" y="2534636"/>
            <a:chExt cx="996651" cy="178504"/>
          </a:xfrm>
        </p:grpSpPr>
        <p:sp>
          <p:nvSpPr>
            <p:cNvPr id="13" name="Oval 12">
              <a:extLst>
                <a:ext uri="{FF2B5EF4-FFF2-40B4-BE49-F238E27FC236}">
                  <a16:creationId xmlns:a16="http://schemas.microsoft.com/office/drawing/2014/main" xmlns=""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5" name="Oval 14">
              <a:extLst>
                <a:ext uri="{FF2B5EF4-FFF2-40B4-BE49-F238E27FC236}">
                  <a16:creationId xmlns:a16="http://schemas.microsoft.com/office/drawing/2014/main" xmlns=""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7" name="Oval 16">
            <a:extLst>
              <a:ext uri="{FF2B5EF4-FFF2-40B4-BE49-F238E27FC236}">
                <a16:creationId xmlns:a16="http://schemas.microsoft.com/office/drawing/2014/main" xmlns="" id="{8725921A-0ED5-431E-899C-28A6920B5029}"/>
              </a:ext>
            </a:extLst>
          </p:cNvPr>
          <p:cNvSpPr/>
          <p:nvPr userDrawn="1"/>
        </p:nvSpPr>
        <p:spPr>
          <a:xfrm>
            <a:off x="8156956" y="896815"/>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8" name="Oval 17">
            <a:extLst>
              <a:ext uri="{FF2B5EF4-FFF2-40B4-BE49-F238E27FC236}">
                <a16:creationId xmlns:a16="http://schemas.microsoft.com/office/drawing/2014/main" xmlns="" id="{EE8B169A-8A2F-4425-A9A1-1B828428B434}"/>
              </a:ext>
            </a:extLst>
          </p:cNvPr>
          <p:cNvSpPr/>
          <p:nvPr userDrawn="1"/>
        </p:nvSpPr>
        <p:spPr>
          <a:xfrm>
            <a:off x="7898250" y="672411"/>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0" name="Straight Connector 19">
            <a:extLst>
              <a:ext uri="{FF2B5EF4-FFF2-40B4-BE49-F238E27FC236}">
                <a16:creationId xmlns:a16="http://schemas.microsoft.com/office/drawing/2014/main" xmlns="" id="{43B45974-F6C7-40D3-9399-E05FA19C565E}"/>
              </a:ext>
            </a:extLst>
          </p:cNvPr>
          <p:cNvCxnSpPr>
            <a:cxnSpLocks/>
          </p:cNvCxnSpPr>
          <p:nvPr userDrawn="1"/>
        </p:nvCxnSpPr>
        <p:spPr>
          <a:xfrm>
            <a:off x="6100266" y="2286312"/>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xmlns="" id="{9A55704E-D515-4774-90C6-5F887DDAE55E}"/>
              </a:ext>
            </a:extLst>
          </p:cNvPr>
          <p:cNvSpPr/>
          <p:nvPr userDrawn="1"/>
        </p:nvSpPr>
        <p:spPr>
          <a:xfrm>
            <a:off x="381098" y="1"/>
            <a:ext cx="4233268" cy="5961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3" name="Straight Connector 22">
            <a:extLst>
              <a:ext uri="{FF2B5EF4-FFF2-40B4-BE49-F238E27FC236}">
                <a16:creationId xmlns:a16="http://schemas.microsoft.com/office/drawing/2014/main" xmlns="" id="{84878778-0299-471F-A4C9-D0C1E82ED8D2}"/>
              </a:ext>
            </a:extLst>
          </p:cNvPr>
          <p:cNvCxnSpPr>
            <a:cxnSpLocks/>
          </p:cNvCxnSpPr>
          <p:nvPr userDrawn="1"/>
        </p:nvCxnSpPr>
        <p:spPr>
          <a:xfrm>
            <a:off x="813919" y="1290512"/>
            <a:ext cx="12095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xmlns="" id="{E39D1C78-6110-4052-8455-7E7893F7FCD3}"/>
              </a:ext>
            </a:extLst>
          </p:cNvPr>
          <p:cNvSpPr>
            <a:spLocks noGrp="1"/>
          </p:cNvSpPr>
          <p:nvPr>
            <p:ph type="title"/>
          </p:nvPr>
        </p:nvSpPr>
        <p:spPr>
          <a:xfrm>
            <a:off x="743816" y="1276858"/>
            <a:ext cx="3329445" cy="1255325"/>
          </a:xfrm>
        </p:spPr>
        <p:txBody>
          <a:bodyPr/>
          <a:lstStyle>
            <a:lvl1pPr>
              <a:defRPr lang="en-US" sz="2925" b="1" kern="1200" cap="all" baseline="0" smtClean="0">
                <a:solidFill>
                  <a:schemeClr val="bg1"/>
                </a:solidFill>
                <a:latin typeface="+mj-lt"/>
                <a:ea typeface="+mj-ea"/>
                <a:cs typeface="+mj-cs"/>
              </a:defRPr>
            </a:lvl1pPr>
          </a:lstStyle>
          <a:p>
            <a:r>
              <a:rPr lang="en-US" noProof="0" smtClean="0"/>
              <a:t>Click to edit Master title style</a:t>
            </a:r>
            <a:endParaRPr lang="en-US" noProof="0"/>
          </a:p>
        </p:txBody>
      </p:sp>
      <p:sp>
        <p:nvSpPr>
          <p:cNvPr id="24" name="Text Placeholder 2">
            <a:extLst>
              <a:ext uri="{FF2B5EF4-FFF2-40B4-BE49-F238E27FC236}">
                <a16:creationId xmlns:a16="http://schemas.microsoft.com/office/drawing/2014/main" xmlns="" id="{E3405997-7AE2-4C6E-8A7D-735F58A49D12}"/>
              </a:ext>
            </a:extLst>
          </p:cNvPr>
          <p:cNvSpPr>
            <a:spLocks noGrp="1"/>
          </p:cNvSpPr>
          <p:nvPr>
            <p:ph type="body" idx="1" hasCustomPrompt="1"/>
          </p:nvPr>
        </p:nvSpPr>
        <p:spPr>
          <a:xfrm>
            <a:off x="743817" y="2620652"/>
            <a:ext cx="3329445" cy="1933681"/>
          </a:xfrm>
        </p:spPr>
        <p:txBody>
          <a:bodyPr vert="horz" lIns="91440" tIns="45720" rIns="91440" bIns="45720" rtlCol="0">
            <a:noAutofit/>
          </a:bodyPr>
          <a:lstStyle>
            <a:lvl1pPr>
              <a:defRPr lang="en-US" b="0" cap="none" baseline="0">
                <a:solidFill>
                  <a:schemeClr val="bg1"/>
                </a:solidFill>
              </a:defRPr>
            </a:lvl1pPr>
          </a:lstStyle>
          <a:p>
            <a:pPr lvl="0">
              <a:lnSpc>
                <a:spcPct val="100000"/>
              </a:lnSpc>
              <a:buNone/>
            </a:pPr>
            <a:r>
              <a:rPr lang="en-US" noProof="0"/>
              <a:t>Edit Master text styles</a:t>
            </a:r>
          </a:p>
        </p:txBody>
      </p:sp>
    </p:spTree>
    <p:extLst>
      <p:ext uri="{BB962C8B-B14F-4D97-AF65-F5344CB8AC3E}">
        <p14:creationId xmlns:p14="http://schemas.microsoft.com/office/powerpoint/2010/main" val="4203230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5" name="Text Placeholder 2">
            <a:extLst>
              <a:ext uri="{FF2B5EF4-FFF2-40B4-BE49-F238E27FC236}">
                <a16:creationId xmlns:a16="http://schemas.microsoft.com/office/drawing/2014/main" xmlns="" id="{BE814D66-F00F-0D44-AD03-889FEE787EB6}"/>
              </a:ext>
            </a:extLst>
          </p:cNvPr>
          <p:cNvSpPr>
            <a:spLocks noGrp="1"/>
          </p:cNvSpPr>
          <p:nvPr>
            <p:ph idx="1" hasCustomPrompt="1"/>
          </p:nvPr>
        </p:nvSpPr>
        <p:spPr>
          <a:xfrm>
            <a:off x="295276" y="1825625"/>
            <a:ext cx="9315449"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itle 2">
            <a:extLst>
              <a:ext uri="{FF2B5EF4-FFF2-40B4-BE49-F238E27FC236}">
                <a16:creationId xmlns:a16="http://schemas.microsoft.com/office/drawing/2014/main" xmlns="" id="{FF9B990C-5D9C-4A90-AC73-5889BC9F755C}"/>
              </a:ext>
            </a:extLst>
          </p:cNvPr>
          <p:cNvSpPr>
            <a:spLocks noGrp="1"/>
          </p:cNvSpPr>
          <p:nvPr>
            <p:ph type="title" hasCustomPrompt="1"/>
          </p:nvPr>
        </p:nvSpPr>
        <p:spPr/>
        <p:txBody>
          <a:bodyPr/>
          <a:lstStyle/>
          <a:p>
            <a:r>
              <a:rPr lang="en-US" noProof="0"/>
              <a:t>CLICK TO EDIT MASTER TITLE STYLE</a:t>
            </a:r>
          </a:p>
        </p:txBody>
      </p:sp>
      <p:sp>
        <p:nvSpPr>
          <p:cNvPr id="16" name="Oval 15">
            <a:extLst>
              <a:ext uri="{FF2B5EF4-FFF2-40B4-BE49-F238E27FC236}">
                <a16:creationId xmlns:a16="http://schemas.microsoft.com/office/drawing/2014/main" xmlns="" id="{44C85E5F-5B5E-48CC-8469-0263621D91FF}"/>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7" name="Oval 16">
            <a:extLst>
              <a:ext uri="{FF2B5EF4-FFF2-40B4-BE49-F238E27FC236}">
                <a16:creationId xmlns:a16="http://schemas.microsoft.com/office/drawing/2014/main" xmlns="" id="{7EE4E300-6C8E-4262-BE1D-587C7B70E7ED}"/>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2536863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p:nvPr>
        </p:nvSpPr>
        <p:spPr>
          <a:xfrm>
            <a:off x="295276" y="246186"/>
            <a:ext cx="9315449" cy="1037492"/>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6" name="Content Placeholder 3">
            <a:extLst>
              <a:ext uri="{FF2B5EF4-FFF2-40B4-BE49-F238E27FC236}">
                <a16:creationId xmlns:a16="http://schemas.microsoft.com/office/drawing/2014/main" xmlns="" id="{6E22FA8C-3243-4716-A6BD-F37D6058FB43}"/>
              </a:ext>
            </a:extLst>
          </p:cNvPr>
          <p:cNvSpPr>
            <a:spLocks noGrp="1"/>
          </p:cNvSpPr>
          <p:nvPr>
            <p:ph sz="half" idx="2" hasCustomPrompt="1"/>
          </p:nvPr>
        </p:nvSpPr>
        <p:spPr>
          <a:xfrm>
            <a:off x="5157248" y="1825625"/>
            <a:ext cx="4453477"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Content Placeholder 2">
            <a:extLst>
              <a:ext uri="{FF2B5EF4-FFF2-40B4-BE49-F238E27FC236}">
                <a16:creationId xmlns:a16="http://schemas.microsoft.com/office/drawing/2014/main" xmlns="" id="{8ABE3FD8-339C-4F75-876F-8347ADE67E94}"/>
              </a:ext>
            </a:extLst>
          </p:cNvPr>
          <p:cNvSpPr>
            <a:spLocks noGrp="1"/>
          </p:cNvSpPr>
          <p:nvPr>
            <p:ph sz="half" idx="1" hasCustomPrompt="1"/>
          </p:nvPr>
        </p:nvSpPr>
        <p:spPr>
          <a:xfrm>
            <a:off x="295276" y="1825625"/>
            <a:ext cx="4453477"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Oval 24">
            <a:extLst>
              <a:ext uri="{FF2B5EF4-FFF2-40B4-BE49-F238E27FC236}">
                <a16:creationId xmlns:a16="http://schemas.microsoft.com/office/drawing/2014/main" xmlns="" id="{E72FB389-5EA4-4084-B7A2-A4D0A43561F6}"/>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F7783FE1-0115-4345-89B2-C073569FB8EE}"/>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19788214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p:nvPr>
        </p:nvSpPr>
        <p:spPr>
          <a:xfrm>
            <a:off x="295276" y="246186"/>
            <a:ext cx="9315449" cy="1037492"/>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27" name="Text Placeholder 4">
            <a:extLst>
              <a:ext uri="{FF2B5EF4-FFF2-40B4-BE49-F238E27FC236}">
                <a16:creationId xmlns:a16="http://schemas.microsoft.com/office/drawing/2014/main" xmlns="" id="{9F73353B-C50B-4A8A-87CF-657C1EB8940F}"/>
              </a:ext>
            </a:extLst>
          </p:cNvPr>
          <p:cNvSpPr>
            <a:spLocks noGrp="1"/>
          </p:cNvSpPr>
          <p:nvPr>
            <p:ph type="body" sz="quarter" idx="3" hasCustomPrompt="1"/>
          </p:nvPr>
        </p:nvSpPr>
        <p:spPr>
          <a:xfrm>
            <a:off x="5157247" y="1681163"/>
            <a:ext cx="445347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28" name="Content Placeholder 5">
            <a:extLst>
              <a:ext uri="{FF2B5EF4-FFF2-40B4-BE49-F238E27FC236}">
                <a16:creationId xmlns:a16="http://schemas.microsoft.com/office/drawing/2014/main" xmlns="" id="{5EFF7F5E-3221-4390-9B17-D1944365BF12}"/>
              </a:ext>
            </a:extLst>
          </p:cNvPr>
          <p:cNvSpPr>
            <a:spLocks noGrp="1"/>
          </p:cNvSpPr>
          <p:nvPr>
            <p:ph sz="quarter" idx="4" hasCustomPrompt="1"/>
          </p:nvPr>
        </p:nvSpPr>
        <p:spPr>
          <a:xfrm>
            <a:off x="5157246" y="2586215"/>
            <a:ext cx="4453477" cy="360344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 name="Text Placeholder 2">
            <a:extLst>
              <a:ext uri="{FF2B5EF4-FFF2-40B4-BE49-F238E27FC236}">
                <a16:creationId xmlns:a16="http://schemas.microsoft.com/office/drawing/2014/main" xmlns="" id="{9506B516-77C1-431B-A8A5-68FA5D4B6D7E}"/>
              </a:ext>
            </a:extLst>
          </p:cNvPr>
          <p:cNvSpPr>
            <a:spLocks noGrp="1"/>
          </p:cNvSpPr>
          <p:nvPr>
            <p:ph type="body" idx="1" hasCustomPrompt="1"/>
          </p:nvPr>
        </p:nvSpPr>
        <p:spPr>
          <a:xfrm>
            <a:off x="295275" y="1681163"/>
            <a:ext cx="445347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30" name="Content Placeholder 3">
            <a:extLst>
              <a:ext uri="{FF2B5EF4-FFF2-40B4-BE49-F238E27FC236}">
                <a16:creationId xmlns:a16="http://schemas.microsoft.com/office/drawing/2014/main" xmlns="" id="{860F1452-CAB9-4154-ADCC-9245E71D0D2C}"/>
              </a:ext>
            </a:extLst>
          </p:cNvPr>
          <p:cNvSpPr>
            <a:spLocks noGrp="1"/>
          </p:cNvSpPr>
          <p:nvPr>
            <p:ph sz="half" idx="2" hasCustomPrompt="1"/>
          </p:nvPr>
        </p:nvSpPr>
        <p:spPr>
          <a:xfrm>
            <a:off x="295275" y="2586215"/>
            <a:ext cx="4453477" cy="360344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 name="Oval 30">
            <a:extLst>
              <a:ext uri="{FF2B5EF4-FFF2-40B4-BE49-F238E27FC236}">
                <a16:creationId xmlns:a16="http://schemas.microsoft.com/office/drawing/2014/main" xmlns="" id="{12892DF4-5A8A-4E92-A425-210ABE570F58}"/>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2" name="Oval 31">
            <a:extLst>
              <a:ext uri="{FF2B5EF4-FFF2-40B4-BE49-F238E27FC236}">
                <a16:creationId xmlns:a16="http://schemas.microsoft.com/office/drawing/2014/main" xmlns="" id="{99AE2680-A46C-4B06-9ED9-53E617C1F174}"/>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3145138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675878" y="3794663"/>
            <a:ext cx="8543925" cy="823232"/>
          </a:xfrm>
        </p:spPr>
        <p:txBody>
          <a:bodyPr vert="horz" lIns="91440" tIns="45720" rIns="91440" bIns="45720" rtlCol="0" anchor="b">
            <a:noAutofit/>
          </a:bodyPr>
          <a:lstStyle>
            <a:lvl1pPr algn="ctr">
              <a:defRPr lang="en-IN" sz="2925" b="1" cap="all" baseline="0"/>
            </a:lvl1pPr>
          </a:lstStyle>
          <a:p>
            <a:pPr lvl="0"/>
            <a:r>
              <a:rPr lang="en-US" noProof="0"/>
              <a:t>TITLE HERE</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4348248" y="3748188"/>
            <a:ext cx="1209505"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xmlns="" id="{65844635-8274-49B1-BBEC-354A0872E526}"/>
              </a:ext>
            </a:extLst>
          </p:cNvPr>
          <p:cNvGrpSpPr/>
          <p:nvPr userDrawn="1"/>
        </p:nvGrpSpPr>
        <p:grpSpPr>
          <a:xfrm>
            <a:off x="4648801" y="4594680"/>
            <a:ext cx="608398" cy="134113"/>
            <a:chOff x="4827813" y="2534636"/>
            <a:chExt cx="996651" cy="178504"/>
          </a:xfrm>
        </p:grpSpPr>
        <p:sp>
          <p:nvSpPr>
            <p:cNvPr id="19" name="Oval 18">
              <a:extLst>
                <a:ext uri="{FF2B5EF4-FFF2-40B4-BE49-F238E27FC236}">
                  <a16:creationId xmlns:a16="http://schemas.microsoft.com/office/drawing/2014/main" xmlns="" id="{9754643C-5B30-4FC2-BFAC-4FD007AC9EC7}"/>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0" name="Oval 19">
              <a:extLst>
                <a:ext uri="{FF2B5EF4-FFF2-40B4-BE49-F238E27FC236}">
                  <a16:creationId xmlns:a16="http://schemas.microsoft.com/office/drawing/2014/main" xmlns="" id="{23FDDB55-6BA5-4489-9E37-4A76254A5CD7}"/>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DA023CF8-2471-40A5-B2EF-E9BF4DF2C0E1}"/>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2" name="Oval 21">
              <a:extLst>
                <a:ext uri="{FF2B5EF4-FFF2-40B4-BE49-F238E27FC236}">
                  <a16:creationId xmlns:a16="http://schemas.microsoft.com/office/drawing/2014/main" xmlns="" id="{F9B0428F-5D1A-4CD3-BDA2-9CA7F5141455}"/>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3" name="Text Placeholder 3">
            <a:extLst>
              <a:ext uri="{FF2B5EF4-FFF2-40B4-BE49-F238E27FC236}">
                <a16:creationId xmlns:a16="http://schemas.microsoft.com/office/drawing/2014/main" xmlns="" id="{86E0573A-023B-4D1C-8224-56A5D0DDF379}"/>
              </a:ext>
            </a:extLst>
          </p:cNvPr>
          <p:cNvSpPr>
            <a:spLocks noGrp="1"/>
          </p:cNvSpPr>
          <p:nvPr>
            <p:ph type="body" sz="half" idx="2" hasCustomPrompt="1"/>
          </p:nvPr>
        </p:nvSpPr>
        <p:spPr>
          <a:xfrm>
            <a:off x="682328" y="4839680"/>
            <a:ext cx="8537475" cy="1305379"/>
          </a:xfrm>
        </p:spPr>
        <p:txBody>
          <a:bodyPr vert="horz" lIns="91440" tIns="45720" rIns="91440" bIns="45720" rtlCol="0">
            <a:noAutofit/>
          </a:bodyPr>
          <a:lstStyle>
            <a:lvl1pPr marL="0" indent="0" algn="ctr">
              <a:buNone/>
              <a:defRPr lang="en-US" b="0" cap="none" baseline="0"/>
            </a:lvl1pPr>
          </a:lstStyle>
          <a:p>
            <a:pPr marL="185738" lvl="0" indent="-185738" algn="ctr">
              <a:lnSpc>
                <a:spcPct val="100000"/>
              </a:lnSpc>
            </a:pPr>
            <a:r>
              <a:rPr lang="en-US" noProof="0"/>
              <a:t>Edit Master text styles</a:t>
            </a:r>
          </a:p>
        </p:txBody>
      </p:sp>
      <p:sp>
        <p:nvSpPr>
          <p:cNvPr id="15" name="Picture Placeholder 2">
            <a:extLst>
              <a:ext uri="{FF2B5EF4-FFF2-40B4-BE49-F238E27FC236}">
                <a16:creationId xmlns:a16="http://schemas.microsoft.com/office/drawing/2014/main" xmlns="" id="{12087456-C0E8-4AA6-81E8-996CEC037E57}"/>
              </a:ext>
            </a:extLst>
          </p:cNvPr>
          <p:cNvSpPr>
            <a:spLocks noGrp="1"/>
          </p:cNvSpPr>
          <p:nvPr>
            <p:ph type="pic" idx="1"/>
          </p:nvPr>
        </p:nvSpPr>
        <p:spPr>
          <a:xfrm>
            <a:off x="0" y="2"/>
            <a:ext cx="9906000" cy="3713017"/>
          </a:xfrm>
          <a:solidFill>
            <a:schemeClr val="bg1">
              <a:lumMod val="85000"/>
            </a:schemeClr>
          </a:solidFill>
        </p:spPr>
        <p:txBody>
          <a:bodyPr vert="horz" lIns="91440" tIns="45720" rIns="91440" bIns="45720" rtlCol="0" anchor="ctr">
            <a:normAutofit/>
          </a:bodyPr>
          <a:lstStyle>
            <a:lvl1pPr>
              <a:defRPr lang="en-US" sz="1625" dirty="0"/>
            </a:lvl1pPr>
          </a:lstStyle>
          <a:p>
            <a:pPr marL="0" lvl="0" indent="0" algn="ctr">
              <a:buNone/>
            </a:pPr>
            <a:r>
              <a:rPr lang="en-US" noProof="0" smtClean="0"/>
              <a:t>Click icon to add picture</a:t>
            </a:r>
            <a:endParaRPr lang="en-US" noProof="0" dirty="0"/>
          </a:p>
        </p:txBody>
      </p:sp>
    </p:spTree>
    <p:extLst>
      <p:ext uri="{BB962C8B-B14F-4D97-AF65-F5344CB8AC3E}">
        <p14:creationId xmlns:p14="http://schemas.microsoft.com/office/powerpoint/2010/main" val="2403518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hasCustomPrompt="1"/>
          </p:nvPr>
        </p:nvSpPr>
        <p:spPr>
          <a:xfrm>
            <a:off x="295276" y="246186"/>
            <a:ext cx="2605087" cy="1037492"/>
          </a:xfrm>
        </p:spPr>
        <p:txBody>
          <a:bodyPr lIns="0" tIns="0" rIns="0" bIns="0" anchor="b">
            <a:noAutofit/>
          </a:bodyPr>
          <a:lstStyle>
            <a:lvl1pPr>
              <a:defRPr sz="2600" b="1" cap="all" baseline="0"/>
            </a:lvl1pPr>
          </a:lstStyle>
          <a:p>
            <a:r>
              <a:rPr lang="en-US" noProof="0"/>
              <a:t>Title here</a:t>
            </a:r>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grpSp>
        <p:nvGrpSpPr>
          <p:cNvPr id="6" name="Group 5">
            <a:extLst>
              <a:ext uri="{FF2B5EF4-FFF2-40B4-BE49-F238E27FC236}">
                <a16:creationId xmlns:a16="http://schemas.microsoft.com/office/drawing/2014/main" xmlns="" id="{A6A27954-3A0E-430B-AD48-05A3F3278D70}"/>
              </a:ext>
            </a:extLst>
          </p:cNvPr>
          <p:cNvGrpSpPr/>
          <p:nvPr userDrawn="1"/>
        </p:nvGrpSpPr>
        <p:grpSpPr>
          <a:xfrm>
            <a:off x="-19545" y="1452565"/>
            <a:ext cx="2750497" cy="134113"/>
            <a:chOff x="-24055" y="1452565"/>
            <a:chExt cx="2374534" cy="0"/>
          </a:xfrm>
        </p:grpSpPr>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5" name="Oval 24">
            <a:extLst>
              <a:ext uri="{FF2B5EF4-FFF2-40B4-BE49-F238E27FC236}">
                <a16:creationId xmlns:a16="http://schemas.microsoft.com/office/drawing/2014/main" xmlns="" id="{3F366940-FB5E-4B76-8829-80C14F137B3A}"/>
              </a:ext>
            </a:extLst>
          </p:cNvPr>
          <p:cNvSpPr/>
          <p:nvPr userDrawn="1"/>
        </p:nvSpPr>
        <p:spPr>
          <a:xfrm>
            <a:off x="8329257" y="555158"/>
            <a:ext cx="2679927" cy="3298372"/>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75486FFB-46EF-4E74-BFFF-7ED054DB0D9C}"/>
              </a:ext>
            </a:extLst>
          </p:cNvPr>
          <p:cNvSpPr/>
          <p:nvPr userDrawn="1"/>
        </p:nvSpPr>
        <p:spPr>
          <a:xfrm>
            <a:off x="8070551" y="330754"/>
            <a:ext cx="1030401" cy="1268186"/>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grpSp>
        <p:nvGrpSpPr>
          <p:cNvPr id="27" name="Group 26">
            <a:extLst>
              <a:ext uri="{FF2B5EF4-FFF2-40B4-BE49-F238E27FC236}">
                <a16:creationId xmlns:a16="http://schemas.microsoft.com/office/drawing/2014/main" xmlns="" id="{6D35CCD2-B73F-944C-B572-7FBFC7DE22E4}"/>
              </a:ext>
            </a:extLst>
          </p:cNvPr>
          <p:cNvGrpSpPr/>
          <p:nvPr userDrawn="1"/>
        </p:nvGrpSpPr>
        <p:grpSpPr>
          <a:xfrm>
            <a:off x="295276" y="421046"/>
            <a:ext cx="608398" cy="134113"/>
            <a:chOff x="4827813" y="2534636"/>
            <a:chExt cx="996651" cy="178504"/>
          </a:xfrm>
        </p:grpSpPr>
        <p:sp>
          <p:nvSpPr>
            <p:cNvPr id="28" name="Oval 27">
              <a:extLst>
                <a:ext uri="{FF2B5EF4-FFF2-40B4-BE49-F238E27FC236}">
                  <a16:creationId xmlns:a16="http://schemas.microsoft.com/office/drawing/2014/main" xmlns="" id="{9D8F78D8-558F-3540-A5F4-B1AD8942B341}"/>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5" name="Oval 34">
              <a:extLst>
                <a:ext uri="{FF2B5EF4-FFF2-40B4-BE49-F238E27FC236}">
                  <a16:creationId xmlns:a16="http://schemas.microsoft.com/office/drawing/2014/main" xmlns="" id="{3F8F621A-F298-2B48-B7E0-8D9BEE8AA763}"/>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6" name="Oval 35">
              <a:extLst>
                <a:ext uri="{FF2B5EF4-FFF2-40B4-BE49-F238E27FC236}">
                  <a16:creationId xmlns:a16="http://schemas.microsoft.com/office/drawing/2014/main" xmlns="" id="{C17A3A3B-82AE-0A46-AE32-9B111F975BDB}"/>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37" name="Oval 36">
              <a:extLst>
                <a:ext uri="{FF2B5EF4-FFF2-40B4-BE49-F238E27FC236}">
                  <a16:creationId xmlns:a16="http://schemas.microsoft.com/office/drawing/2014/main" xmlns="" id="{DF206CE3-6B94-C340-8BA3-A2A4E407E499}"/>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30" name="Text Placeholder 3">
            <a:extLst>
              <a:ext uri="{FF2B5EF4-FFF2-40B4-BE49-F238E27FC236}">
                <a16:creationId xmlns:a16="http://schemas.microsoft.com/office/drawing/2014/main" xmlns="" id="{1B247C0B-04BA-4D5C-A41D-AEA60217241B}"/>
              </a:ext>
            </a:extLst>
          </p:cNvPr>
          <p:cNvSpPr>
            <a:spLocks noGrp="1"/>
          </p:cNvSpPr>
          <p:nvPr>
            <p:ph type="body" sz="half" idx="2" hasCustomPrompt="1"/>
          </p:nvPr>
        </p:nvSpPr>
        <p:spPr>
          <a:xfrm>
            <a:off x="295276" y="2057400"/>
            <a:ext cx="2605087"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noProof="0"/>
              <a:t>Edit Master text styles</a:t>
            </a:r>
          </a:p>
        </p:txBody>
      </p:sp>
      <p:sp>
        <p:nvSpPr>
          <p:cNvPr id="31" name="Content Placeholder 2">
            <a:extLst>
              <a:ext uri="{FF2B5EF4-FFF2-40B4-BE49-F238E27FC236}">
                <a16:creationId xmlns:a16="http://schemas.microsoft.com/office/drawing/2014/main" xmlns="" id="{194C619D-34F6-4A29-857A-D76007218728}"/>
              </a:ext>
            </a:extLst>
          </p:cNvPr>
          <p:cNvSpPr>
            <a:spLocks noGrp="1"/>
          </p:cNvSpPr>
          <p:nvPr>
            <p:ph idx="1" hasCustomPrompt="1"/>
          </p:nvPr>
        </p:nvSpPr>
        <p:spPr>
          <a:xfrm>
            <a:off x="3159068" y="246187"/>
            <a:ext cx="6067185" cy="5614864"/>
          </a:xfrm>
        </p:spPr>
        <p:txBody>
          <a:bodyPr>
            <a:normAutofit/>
          </a:bodyPr>
          <a:lstStyle>
            <a:lvl1pPr>
              <a:defRPr sz="1625"/>
            </a:lvl1pPr>
            <a:lvl2pPr>
              <a:defRPr sz="1463"/>
            </a:lvl2pPr>
            <a:lvl3pPr>
              <a:defRPr sz="1300"/>
            </a:lvl3pPr>
            <a:lvl4pPr>
              <a:defRPr sz="1138"/>
            </a:lvl4pPr>
            <a:lvl5pPr>
              <a:defRPr sz="1138"/>
            </a:lvl5pPr>
            <a:lvl6pPr>
              <a:defRPr sz="1625"/>
            </a:lvl6pPr>
            <a:lvl7pPr>
              <a:defRPr sz="1625"/>
            </a:lvl7pPr>
            <a:lvl8pPr>
              <a:defRPr sz="1625"/>
            </a:lvl8pPr>
            <a:lvl9pPr>
              <a:defRPr sz="1625"/>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4935763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p:nvPr>
        </p:nvSpPr>
        <p:spPr>
          <a:xfrm>
            <a:off x="295276" y="246186"/>
            <a:ext cx="9315449" cy="1037492"/>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3" name="Oval 12">
            <a:extLst>
              <a:ext uri="{FF2B5EF4-FFF2-40B4-BE49-F238E27FC236}">
                <a16:creationId xmlns:a16="http://schemas.microsoft.com/office/drawing/2014/main" xmlns="" id="{82D9D565-739D-4898-97BD-79EB8C7F91EC}"/>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620FADA3-E777-489C-976D-0B0C4FD31310}"/>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37523564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grpSp>
        <p:nvGrpSpPr>
          <p:cNvPr id="4" name="Group 3">
            <a:extLst>
              <a:ext uri="{FF2B5EF4-FFF2-40B4-BE49-F238E27FC236}">
                <a16:creationId xmlns:a16="http://schemas.microsoft.com/office/drawing/2014/main" xmlns="" id="{8DCE8039-0D05-4A75-878A-907B8D44B9E7}"/>
              </a:ext>
            </a:extLst>
          </p:cNvPr>
          <p:cNvGrpSpPr/>
          <p:nvPr userDrawn="1"/>
        </p:nvGrpSpPr>
        <p:grpSpPr>
          <a:xfrm>
            <a:off x="295276" y="421046"/>
            <a:ext cx="608398" cy="134113"/>
            <a:chOff x="4827813" y="2534636"/>
            <a:chExt cx="996651" cy="178504"/>
          </a:xfrm>
        </p:grpSpPr>
        <p:sp>
          <p:nvSpPr>
            <p:cNvPr id="5" name="Oval 4">
              <a:extLst>
                <a:ext uri="{FF2B5EF4-FFF2-40B4-BE49-F238E27FC236}">
                  <a16:creationId xmlns:a16="http://schemas.microsoft.com/office/drawing/2014/main" xmlns="" id="{C1402252-45E8-45B3-BA5E-DFA33A4547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6" name="Oval 5">
              <a:extLst>
                <a:ext uri="{FF2B5EF4-FFF2-40B4-BE49-F238E27FC236}">
                  <a16:creationId xmlns:a16="http://schemas.microsoft.com/office/drawing/2014/main" xmlns="" id="{1300C883-1ACE-4AF3-9875-792A769588D5}"/>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7" name="Oval 6">
              <a:extLst>
                <a:ext uri="{FF2B5EF4-FFF2-40B4-BE49-F238E27FC236}">
                  <a16:creationId xmlns:a16="http://schemas.microsoft.com/office/drawing/2014/main" xmlns="" id="{E75483D7-E612-43D2-9B0E-C69356C160DA}"/>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8" name="Oval 7">
              <a:extLst>
                <a:ext uri="{FF2B5EF4-FFF2-40B4-BE49-F238E27FC236}">
                  <a16:creationId xmlns:a16="http://schemas.microsoft.com/office/drawing/2014/main" xmlns="" id="{F279C5F2-4C7F-4470-A44F-E8AD69AC9FA0}"/>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Tree>
    <p:extLst>
      <p:ext uri="{BB962C8B-B14F-4D97-AF65-F5344CB8AC3E}">
        <p14:creationId xmlns:p14="http://schemas.microsoft.com/office/powerpoint/2010/main" val="11813761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8582E5-8FA2-4056-805F-EF36F7066893}"/>
              </a:ext>
            </a:extLst>
          </p:cNvPr>
          <p:cNvSpPr>
            <a:spLocks noGrp="1"/>
          </p:cNvSpPr>
          <p:nvPr>
            <p:ph type="ctrTitle" hasCustomPrompt="1"/>
          </p:nvPr>
        </p:nvSpPr>
        <p:spPr>
          <a:xfrm>
            <a:off x="3807619" y="2726873"/>
            <a:ext cx="5877265" cy="832077"/>
          </a:xfrm>
        </p:spPr>
        <p:txBody>
          <a:bodyPr anchor="b">
            <a:normAutofit/>
          </a:bodyPr>
          <a:lstStyle>
            <a:lvl1pPr algn="l">
              <a:defRPr sz="3900" b="1" cap="all" baseline="0">
                <a:solidFill>
                  <a:schemeClr val="tx1"/>
                </a:solidFill>
              </a:defRPr>
            </a:lvl1pPr>
          </a:lstStyle>
          <a:p>
            <a:r>
              <a:rPr lang="en-US" noProof="0"/>
              <a:t>Presentation title</a:t>
            </a:r>
          </a:p>
        </p:txBody>
      </p:sp>
      <p:sp>
        <p:nvSpPr>
          <p:cNvPr id="3" name="Subtitle 2">
            <a:extLst>
              <a:ext uri="{FF2B5EF4-FFF2-40B4-BE49-F238E27FC236}">
                <a16:creationId xmlns:a16="http://schemas.microsoft.com/office/drawing/2014/main" xmlns="" id="{1C085D6F-874B-44F8-B241-51EF13CA9C8B}"/>
              </a:ext>
            </a:extLst>
          </p:cNvPr>
          <p:cNvSpPr>
            <a:spLocks noGrp="1"/>
          </p:cNvSpPr>
          <p:nvPr>
            <p:ph type="subTitle" idx="1"/>
          </p:nvPr>
        </p:nvSpPr>
        <p:spPr>
          <a:xfrm>
            <a:off x="3807619" y="3569380"/>
            <a:ext cx="5877265" cy="365125"/>
          </a:xfrm>
        </p:spPr>
        <p:txBody>
          <a:bodyPr lIns="0">
            <a:normAutofit/>
          </a:bodyPr>
          <a:lstStyle>
            <a:lvl1pPr marL="0" indent="0" algn="l">
              <a:buNone/>
              <a:defRPr sz="1463" b="0" cap="all" baseline="0">
                <a:solidFill>
                  <a:schemeClr val="tx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noProof="0" smtClean="0"/>
              <a:t>Click to edit Master subtitle style</a:t>
            </a:r>
            <a:endParaRPr lang="en-US" noProof="0"/>
          </a:p>
        </p:txBody>
      </p:sp>
      <p:sp>
        <p:nvSpPr>
          <p:cNvPr id="4" name="Date Placeholder 3">
            <a:extLst>
              <a:ext uri="{FF2B5EF4-FFF2-40B4-BE49-F238E27FC236}">
                <a16:creationId xmlns:a16="http://schemas.microsoft.com/office/drawing/2014/main" xmlns="" id="{ABDE5D2F-535D-4D7C-9BE1-84BFEC7A6547}"/>
              </a:ext>
            </a:extLst>
          </p:cNvPr>
          <p:cNvSpPr>
            <a:spLocks noGrp="1"/>
          </p:cNvSpPr>
          <p:nvPr>
            <p:ph type="dt" sz="half" idx="10"/>
          </p:nvPr>
        </p:nvSpPr>
        <p:spPr>
          <a:xfrm>
            <a:off x="681038" y="6356351"/>
            <a:ext cx="2228850" cy="365125"/>
          </a:xfrm>
          <a:prstGeom prst="rect">
            <a:avLst/>
          </a:prstGeom>
        </p:spPr>
        <p:txBody>
          <a:bodyPr/>
          <a:lstStyle/>
          <a:p>
            <a:endParaRPr lang="en-US" dirty="0">
              <a:solidFill>
                <a:prstClr val="black"/>
              </a:solidFill>
            </a:endParaRPr>
          </a:p>
        </p:txBody>
      </p:sp>
      <p:cxnSp>
        <p:nvCxnSpPr>
          <p:cNvPr id="7" name="Straight Connector 6">
            <a:extLst>
              <a:ext uri="{FF2B5EF4-FFF2-40B4-BE49-F238E27FC236}">
                <a16:creationId xmlns:a16="http://schemas.microsoft.com/office/drawing/2014/main" xmlns="" id="{64363625-95D4-4DF0-A1AA-D060728EC426}"/>
              </a:ext>
            </a:extLst>
          </p:cNvPr>
          <p:cNvCxnSpPr>
            <a:cxnSpLocks/>
          </p:cNvCxnSpPr>
          <p:nvPr userDrawn="1"/>
        </p:nvCxnSpPr>
        <p:spPr>
          <a:xfrm>
            <a:off x="3922598" y="4082142"/>
            <a:ext cx="12095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xmlns="" id="{ECBCF8A4-C2B4-4945-8D79-C9D46B7FBECB}"/>
              </a:ext>
            </a:extLst>
          </p:cNvPr>
          <p:cNvGrpSpPr/>
          <p:nvPr userDrawn="1"/>
        </p:nvGrpSpPr>
        <p:grpSpPr>
          <a:xfrm>
            <a:off x="3894698" y="2475188"/>
            <a:ext cx="608398" cy="134113"/>
            <a:chOff x="4827813" y="2534636"/>
            <a:chExt cx="996651" cy="178504"/>
          </a:xfrm>
        </p:grpSpPr>
        <p:sp>
          <p:nvSpPr>
            <p:cNvPr id="9" name="Oval 8">
              <a:extLst>
                <a:ext uri="{FF2B5EF4-FFF2-40B4-BE49-F238E27FC236}">
                  <a16:creationId xmlns:a16="http://schemas.microsoft.com/office/drawing/2014/main" xmlns="" id="{479C2256-8A0F-4625-86F0-FB439F3EAD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0" name="Oval 9">
              <a:extLst>
                <a:ext uri="{FF2B5EF4-FFF2-40B4-BE49-F238E27FC236}">
                  <a16:creationId xmlns:a16="http://schemas.microsoft.com/office/drawing/2014/main" xmlns="" id="{253CF488-6D31-4B63-A3C6-C4D838C23FCE}"/>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1" name="Oval 10">
              <a:extLst>
                <a:ext uri="{FF2B5EF4-FFF2-40B4-BE49-F238E27FC236}">
                  <a16:creationId xmlns:a16="http://schemas.microsoft.com/office/drawing/2014/main" xmlns="" id="{E32985B6-7260-445A-A580-6993E0DEBFD9}"/>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2" name="Oval 11">
              <a:extLst>
                <a:ext uri="{FF2B5EF4-FFF2-40B4-BE49-F238E27FC236}">
                  <a16:creationId xmlns:a16="http://schemas.microsoft.com/office/drawing/2014/main" xmlns="" id="{3BC682E1-4E5D-4006-81EA-550DD98166E4}"/>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4" name="Picture Placeholder 13">
            <a:extLst>
              <a:ext uri="{FF2B5EF4-FFF2-40B4-BE49-F238E27FC236}">
                <a16:creationId xmlns:a16="http://schemas.microsoft.com/office/drawing/2014/main" xmlns="" id="{F0C7F772-E2DA-4B13-AC2E-28A0EE6D8465}"/>
              </a:ext>
            </a:extLst>
          </p:cNvPr>
          <p:cNvSpPr>
            <a:spLocks noGrp="1"/>
          </p:cNvSpPr>
          <p:nvPr>
            <p:ph type="pic" sz="quarter" idx="13"/>
          </p:nvPr>
        </p:nvSpPr>
        <p:spPr>
          <a:xfrm>
            <a:off x="0" y="1"/>
            <a:ext cx="3594795" cy="6858000"/>
          </a:xfrm>
          <a:solidFill>
            <a:schemeClr val="bg2"/>
          </a:solidFill>
        </p:spPr>
        <p:txBody>
          <a:bodyPr anchor="ctr"/>
          <a:lstStyle>
            <a:lvl1pPr marL="0" indent="0" algn="ctr">
              <a:buNone/>
              <a:defRPr/>
            </a:lvl1pPr>
          </a:lstStyle>
          <a:p>
            <a:r>
              <a:rPr lang="en-US" noProof="0" smtClean="0"/>
              <a:t>Click icon to add picture</a:t>
            </a:r>
            <a:endParaRPr lang="en-US" noProof="0" dirty="0"/>
          </a:p>
        </p:txBody>
      </p:sp>
      <p:sp>
        <p:nvSpPr>
          <p:cNvPr id="15" name="Oval 14">
            <a:extLst>
              <a:ext uri="{FF2B5EF4-FFF2-40B4-BE49-F238E27FC236}">
                <a16:creationId xmlns:a16="http://schemas.microsoft.com/office/drawing/2014/main" xmlns="" id="{47953C80-71A5-4AA2-AEAD-21948D1AA6DC}"/>
              </a:ext>
            </a:extLst>
          </p:cNvPr>
          <p:cNvSpPr/>
          <p:nvPr userDrawn="1"/>
        </p:nvSpPr>
        <p:spPr>
          <a:xfrm>
            <a:off x="7004957" y="4408714"/>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9C4582D1-F710-4E2F-9868-CB89116D5932}"/>
              </a:ext>
            </a:extLst>
          </p:cNvPr>
          <p:cNvSpPr/>
          <p:nvPr userDrawn="1"/>
        </p:nvSpPr>
        <p:spPr>
          <a:xfrm>
            <a:off x="6746251" y="4184310"/>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251735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EF4EF3-D51F-4D80-ABFB-0C965BB33801}" type="datetime1">
              <a:rPr lang="en-US" smtClean="0"/>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2534496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and Larg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C16441-0F1F-453B-BACF-543CEDE2AE72}"/>
              </a:ext>
            </a:extLst>
          </p:cNvPr>
          <p:cNvSpPr>
            <a:spLocks noGrp="1"/>
          </p:cNvSpPr>
          <p:nvPr>
            <p:ph type="title"/>
          </p:nvPr>
        </p:nvSpPr>
        <p:spPr>
          <a:xfrm>
            <a:off x="4800600" y="1046163"/>
            <a:ext cx="4424362" cy="1114784"/>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61EC9302-80D9-4A88-8591-DE2D4BA1F91A}"/>
              </a:ext>
            </a:extLst>
          </p:cNvPr>
          <p:cNvSpPr>
            <a:spLocks noGrp="1"/>
          </p:cNvSpPr>
          <p:nvPr>
            <p:ph idx="1" hasCustomPrompt="1"/>
          </p:nvPr>
        </p:nvSpPr>
        <p:spPr>
          <a:xfrm>
            <a:off x="4800599" y="2506663"/>
            <a:ext cx="4424363" cy="3454523"/>
          </a:xfrm>
        </p:spPr>
        <p:txBody>
          <a:bodyPr lIns="0" tIns="0" rIns="0" bIns="0">
            <a:noAutofit/>
          </a:bodyPr>
          <a:lstStyle>
            <a:lvl1pPr>
              <a:lnSpc>
                <a:spcPct val="100000"/>
              </a:lnSpc>
              <a:buClr>
                <a:schemeClr val="accent1"/>
              </a:buClr>
              <a:defRPr sz="1463"/>
            </a:lvl1pPr>
            <a:lvl2pPr>
              <a:lnSpc>
                <a:spcPct val="100000"/>
              </a:lnSpc>
              <a:buClr>
                <a:schemeClr val="accent1"/>
              </a:buClr>
              <a:defRPr sz="1300"/>
            </a:lvl2pPr>
            <a:lvl3pPr>
              <a:lnSpc>
                <a:spcPct val="100000"/>
              </a:lnSpc>
              <a:buClr>
                <a:schemeClr val="accent1"/>
              </a:buClr>
              <a:defRPr sz="1138"/>
            </a:lvl3pPr>
            <a:lvl4pPr>
              <a:lnSpc>
                <a:spcPct val="100000"/>
              </a:lnSpc>
              <a:buClr>
                <a:schemeClr val="accent1"/>
              </a:buClr>
              <a:defRPr sz="975"/>
            </a:lvl4pPr>
            <a:lvl5pPr>
              <a:lnSpc>
                <a:spcPct val="100000"/>
              </a:lnSpc>
              <a:buClr>
                <a:schemeClr val="accent1"/>
              </a:buClr>
              <a:defRPr sz="97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5">
            <a:extLst>
              <a:ext uri="{FF2B5EF4-FFF2-40B4-BE49-F238E27FC236}">
                <a16:creationId xmlns:a16="http://schemas.microsoft.com/office/drawing/2014/main" xmlns="" id="{2C89B828-B338-413C-B008-0A8566F4881D}"/>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8" name="Content Placeholder 16">
            <a:extLst>
              <a:ext uri="{FF2B5EF4-FFF2-40B4-BE49-F238E27FC236}">
                <a16:creationId xmlns:a16="http://schemas.microsoft.com/office/drawing/2014/main" xmlns="" id="{6AEAE6ED-58FA-4039-939A-E4032520CB3C}"/>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tx1">
                    <a:lumMod val="50000"/>
                    <a:lumOff val="50000"/>
                  </a:schemeClr>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sp>
        <p:nvSpPr>
          <p:cNvPr id="10" name="Picture Placeholder 9">
            <a:extLst>
              <a:ext uri="{FF2B5EF4-FFF2-40B4-BE49-F238E27FC236}">
                <a16:creationId xmlns:a16="http://schemas.microsoft.com/office/drawing/2014/main" xmlns="" id="{4502AABE-45EB-48A5-AD25-47BD8B79DF61}"/>
              </a:ext>
            </a:extLst>
          </p:cNvPr>
          <p:cNvSpPr>
            <a:spLocks noGrp="1"/>
          </p:cNvSpPr>
          <p:nvPr>
            <p:ph type="pic" sz="quarter" idx="15"/>
          </p:nvPr>
        </p:nvSpPr>
        <p:spPr>
          <a:xfrm>
            <a:off x="381100" y="1"/>
            <a:ext cx="4233267" cy="5961063"/>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cxnSp>
        <p:nvCxnSpPr>
          <p:cNvPr id="11" name="Straight Connector 10">
            <a:extLst>
              <a:ext uri="{FF2B5EF4-FFF2-40B4-BE49-F238E27FC236}">
                <a16:creationId xmlns:a16="http://schemas.microsoft.com/office/drawing/2014/main" xmlns="" id="{8888A4FD-81F4-4588-9E6D-70E57577D8BF}"/>
              </a:ext>
            </a:extLst>
          </p:cNvPr>
          <p:cNvCxnSpPr>
            <a:cxnSpLocks/>
          </p:cNvCxnSpPr>
          <p:nvPr userDrawn="1"/>
        </p:nvCxnSpPr>
        <p:spPr>
          <a:xfrm>
            <a:off x="4614367" y="2286312"/>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4CF1D2ED-7B25-4251-BF07-47FBAA534810}"/>
              </a:ext>
            </a:extLst>
          </p:cNvPr>
          <p:cNvGrpSpPr/>
          <p:nvPr userDrawn="1"/>
        </p:nvGrpSpPr>
        <p:grpSpPr>
          <a:xfrm>
            <a:off x="9002326" y="421046"/>
            <a:ext cx="608398" cy="134113"/>
            <a:chOff x="4827813" y="2534636"/>
            <a:chExt cx="996651" cy="178504"/>
          </a:xfrm>
        </p:grpSpPr>
        <p:sp>
          <p:nvSpPr>
            <p:cNvPr id="13" name="Oval 12">
              <a:extLst>
                <a:ext uri="{FF2B5EF4-FFF2-40B4-BE49-F238E27FC236}">
                  <a16:creationId xmlns:a16="http://schemas.microsoft.com/office/drawing/2014/main" xmlns=""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5" name="Oval 14">
              <a:extLst>
                <a:ext uri="{FF2B5EF4-FFF2-40B4-BE49-F238E27FC236}">
                  <a16:creationId xmlns:a16="http://schemas.microsoft.com/office/drawing/2014/main" xmlns=""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7" name="Oval 16">
            <a:extLst>
              <a:ext uri="{FF2B5EF4-FFF2-40B4-BE49-F238E27FC236}">
                <a16:creationId xmlns:a16="http://schemas.microsoft.com/office/drawing/2014/main" xmlns="" id="{8725921A-0ED5-431E-899C-28A6920B5029}"/>
              </a:ext>
            </a:extLst>
          </p:cNvPr>
          <p:cNvSpPr/>
          <p:nvPr userDrawn="1"/>
        </p:nvSpPr>
        <p:spPr>
          <a:xfrm>
            <a:off x="8156956" y="896815"/>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8" name="Oval 17">
            <a:extLst>
              <a:ext uri="{FF2B5EF4-FFF2-40B4-BE49-F238E27FC236}">
                <a16:creationId xmlns:a16="http://schemas.microsoft.com/office/drawing/2014/main" xmlns="" id="{EE8B169A-8A2F-4425-A9A1-1B828428B434}"/>
              </a:ext>
            </a:extLst>
          </p:cNvPr>
          <p:cNvSpPr/>
          <p:nvPr userDrawn="1"/>
        </p:nvSpPr>
        <p:spPr>
          <a:xfrm>
            <a:off x="7898250" y="672411"/>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0" name="Straight Connector 19">
            <a:extLst>
              <a:ext uri="{FF2B5EF4-FFF2-40B4-BE49-F238E27FC236}">
                <a16:creationId xmlns:a16="http://schemas.microsoft.com/office/drawing/2014/main" xmlns="" id="{43B45974-F6C7-40D3-9399-E05FA19C565E}"/>
              </a:ext>
            </a:extLst>
          </p:cNvPr>
          <p:cNvCxnSpPr>
            <a:cxnSpLocks/>
          </p:cNvCxnSpPr>
          <p:nvPr userDrawn="1"/>
        </p:nvCxnSpPr>
        <p:spPr>
          <a:xfrm>
            <a:off x="6100266" y="2286312"/>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0936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and Three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C16441-0F1F-453B-BACF-543CEDE2AE72}"/>
              </a:ext>
            </a:extLst>
          </p:cNvPr>
          <p:cNvSpPr>
            <a:spLocks noGrp="1"/>
          </p:cNvSpPr>
          <p:nvPr>
            <p:ph type="title"/>
          </p:nvPr>
        </p:nvSpPr>
        <p:spPr>
          <a:xfrm>
            <a:off x="295276" y="1046163"/>
            <a:ext cx="4424362" cy="1114784"/>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61EC9302-80D9-4A88-8591-DE2D4BA1F91A}"/>
              </a:ext>
            </a:extLst>
          </p:cNvPr>
          <p:cNvSpPr>
            <a:spLocks noGrp="1"/>
          </p:cNvSpPr>
          <p:nvPr>
            <p:ph idx="1" hasCustomPrompt="1"/>
          </p:nvPr>
        </p:nvSpPr>
        <p:spPr>
          <a:xfrm>
            <a:off x="295276" y="2506663"/>
            <a:ext cx="4424363" cy="3454523"/>
          </a:xfrm>
        </p:spPr>
        <p:txBody>
          <a:bodyPr lIns="0" tIns="0" rIns="0" bIns="0">
            <a:noAutofit/>
          </a:bodyPr>
          <a:lstStyle>
            <a:lvl1pPr>
              <a:lnSpc>
                <a:spcPct val="100000"/>
              </a:lnSpc>
              <a:defRPr sz="1463"/>
            </a:lvl1pPr>
            <a:lvl2pPr>
              <a:lnSpc>
                <a:spcPct val="100000"/>
              </a:lnSpc>
              <a:defRPr sz="1300"/>
            </a:lvl2pPr>
            <a:lvl3pPr>
              <a:lnSpc>
                <a:spcPct val="100000"/>
              </a:lnSpc>
              <a:defRPr sz="1138"/>
            </a:lvl3pPr>
            <a:lvl4pPr>
              <a:lnSpc>
                <a:spcPct val="100000"/>
              </a:lnSpc>
              <a:defRPr sz="975"/>
            </a:lvl4pPr>
            <a:lvl5pPr>
              <a:lnSpc>
                <a:spcPct val="100000"/>
              </a:lnSpc>
              <a:defRPr sz="97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5">
            <a:extLst>
              <a:ext uri="{FF2B5EF4-FFF2-40B4-BE49-F238E27FC236}">
                <a16:creationId xmlns:a16="http://schemas.microsoft.com/office/drawing/2014/main" xmlns="" id="{2C89B828-B338-413C-B008-0A8566F4881D}"/>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8" name="Content Placeholder 16">
            <a:extLst>
              <a:ext uri="{FF2B5EF4-FFF2-40B4-BE49-F238E27FC236}">
                <a16:creationId xmlns:a16="http://schemas.microsoft.com/office/drawing/2014/main" xmlns="" id="{6AEAE6ED-58FA-4039-939A-E4032520CB3C}"/>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accent3"/>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sp>
        <p:nvSpPr>
          <p:cNvPr id="10" name="Picture Placeholder 9">
            <a:extLst>
              <a:ext uri="{FF2B5EF4-FFF2-40B4-BE49-F238E27FC236}">
                <a16:creationId xmlns:a16="http://schemas.microsoft.com/office/drawing/2014/main" xmlns="" id="{4502AABE-45EB-48A5-AD25-47BD8B79DF61}"/>
              </a:ext>
            </a:extLst>
          </p:cNvPr>
          <p:cNvSpPr>
            <a:spLocks noGrp="1"/>
          </p:cNvSpPr>
          <p:nvPr>
            <p:ph type="pic" sz="quarter" idx="15"/>
          </p:nvPr>
        </p:nvSpPr>
        <p:spPr>
          <a:xfrm>
            <a:off x="4809801" y="1"/>
            <a:ext cx="2787207" cy="4091942"/>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cxnSp>
        <p:nvCxnSpPr>
          <p:cNvPr id="11" name="Straight Connector 10">
            <a:extLst>
              <a:ext uri="{FF2B5EF4-FFF2-40B4-BE49-F238E27FC236}">
                <a16:creationId xmlns:a16="http://schemas.microsoft.com/office/drawing/2014/main" xmlns="" id="{8888A4FD-81F4-4588-9E6D-70E57577D8BF}"/>
              </a:ext>
            </a:extLst>
          </p:cNvPr>
          <p:cNvCxnSpPr>
            <a:cxnSpLocks/>
          </p:cNvCxnSpPr>
          <p:nvPr userDrawn="1"/>
        </p:nvCxnSpPr>
        <p:spPr>
          <a:xfrm>
            <a:off x="-19544" y="2286312"/>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4CF1D2ED-7B25-4251-BF07-47FBAA534810}"/>
              </a:ext>
            </a:extLst>
          </p:cNvPr>
          <p:cNvGrpSpPr/>
          <p:nvPr userDrawn="1"/>
        </p:nvGrpSpPr>
        <p:grpSpPr>
          <a:xfrm>
            <a:off x="295276" y="421046"/>
            <a:ext cx="608398" cy="134113"/>
            <a:chOff x="4827813" y="2534636"/>
            <a:chExt cx="996651" cy="178504"/>
          </a:xfrm>
        </p:grpSpPr>
        <p:sp>
          <p:nvSpPr>
            <p:cNvPr id="13" name="Oval 12">
              <a:extLst>
                <a:ext uri="{FF2B5EF4-FFF2-40B4-BE49-F238E27FC236}">
                  <a16:creationId xmlns:a16="http://schemas.microsoft.com/office/drawing/2014/main" xmlns=""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5" name="Oval 14">
              <a:extLst>
                <a:ext uri="{FF2B5EF4-FFF2-40B4-BE49-F238E27FC236}">
                  <a16:creationId xmlns:a16="http://schemas.microsoft.com/office/drawing/2014/main" xmlns=""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7" name="Oval 16">
            <a:extLst>
              <a:ext uri="{FF2B5EF4-FFF2-40B4-BE49-F238E27FC236}">
                <a16:creationId xmlns:a16="http://schemas.microsoft.com/office/drawing/2014/main" xmlns="" id="{8725921A-0ED5-431E-899C-28A6920B5029}"/>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8" name="Oval 17">
            <a:extLst>
              <a:ext uri="{FF2B5EF4-FFF2-40B4-BE49-F238E27FC236}">
                <a16:creationId xmlns:a16="http://schemas.microsoft.com/office/drawing/2014/main" xmlns="" id="{EE8B169A-8A2F-4425-A9A1-1B828428B434}"/>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0" name="Straight Connector 19">
            <a:extLst>
              <a:ext uri="{FF2B5EF4-FFF2-40B4-BE49-F238E27FC236}">
                <a16:creationId xmlns:a16="http://schemas.microsoft.com/office/drawing/2014/main" xmlns="" id="{43B45974-F6C7-40D3-9399-E05FA19C565E}"/>
              </a:ext>
            </a:extLst>
          </p:cNvPr>
          <p:cNvCxnSpPr>
            <a:cxnSpLocks/>
          </p:cNvCxnSpPr>
          <p:nvPr userDrawn="1"/>
        </p:nvCxnSpPr>
        <p:spPr>
          <a:xfrm>
            <a:off x="1466355" y="2286312"/>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Picture Placeholder 9">
            <a:extLst>
              <a:ext uri="{FF2B5EF4-FFF2-40B4-BE49-F238E27FC236}">
                <a16:creationId xmlns:a16="http://schemas.microsoft.com/office/drawing/2014/main" xmlns="" id="{63A2A33D-4D91-454D-A35B-6DA97069EC3F}"/>
              </a:ext>
            </a:extLst>
          </p:cNvPr>
          <p:cNvSpPr>
            <a:spLocks noGrp="1"/>
          </p:cNvSpPr>
          <p:nvPr>
            <p:ph type="pic" sz="quarter" idx="16"/>
          </p:nvPr>
        </p:nvSpPr>
        <p:spPr>
          <a:xfrm>
            <a:off x="7753026" y="555158"/>
            <a:ext cx="2152974" cy="4298197"/>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sp>
        <p:nvSpPr>
          <p:cNvPr id="21" name="Picture Placeholder 9">
            <a:extLst>
              <a:ext uri="{FF2B5EF4-FFF2-40B4-BE49-F238E27FC236}">
                <a16:creationId xmlns:a16="http://schemas.microsoft.com/office/drawing/2014/main" xmlns="" id="{7EC67FB7-777C-473E-95B8-585AA8E66406}"/>
              </a:ext>
            </a:extLst>
          </p:cNvPr>
          <p:cNvSpPr>
            <a:spLocks noGrp="1"/>
          </p:cNvSpPr>
          <p:nvPr>
            <p:ph type="pic" sz="quarter" idx="17"/>
          </p:nvPr>
        </p:nvSpPr>
        <p:spPr>
          <a:xfrm>
            <a:off x="4809800" y="4289111"/>
            <a:ext cx="2787206" cy="1672075"/>
          </a:xfr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3500081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 Image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675878" y="3794663"/>
            <a:ext cx="8543925" cy="823232"/>
          </a:xfrm>
        </p:spPr>
        <p:txBody>
          <a:bodyPr vert="horz" lIns="91440" tIns="45720" rIns="91440" bIns="45720" rtlCol="0" anchor="b">
            <a:noAutofit/>
          </a:bodyPr>
          <a:lstStyle>
            <a:lvl1pPr algn="ctr">
              <a:defRPr lang="en-IN" sz="2925" b="1" cap="all" baseline="0"/>
            </a:lvl1pPr>
          </a:lstStyle>
          <a:p>
            <a:pPr lvl="0"/>
            <a:r>
              <a:rPr lang="en-US" noProof="0"/>
              <a:t>TITLE HERE</a:t>
            </a:r>
          </a:p>
        </p:txBody>
      </p:sp>
      <p:sp>
        <p:nvSpPr>
          <p:cNvPr id="3" name="Text Placeholder 2">
            <a:extLst>
              <a:ext uri="{FF2B5EF4-FFF2-40B4-BE49-F238E27FC236}">
                <a16:creationId xmlns:a16="http://schemas.microsoft.com/office/drawing/2014/main" xmlns="" id="{6E8BFC94-FFEC-4290-AC27-760323F21BA3}"/>
              </a:ext>
            </a:extLst>
          </p:cNvPr>
          <p:cNvSpPr>
            <a:spLocks noGrp="1"/>
          </p:cNvSpPr>
          <p:nvPr>
            <p:ph type="body" idx="1" hasCustomPrompt="1"/>
          </p:nvPr>
        </p:nvSpPr>
        <p:spPr>
          <a:xfrm>
            <a:off x="675878" y="4839692"/>
            <a:ext cx="8543925" cy="1305379"/>
          </a:xfrm>
        </p:spPr>
        <p:txBody>
          <a:bodyPr vert="horz" lIns="91440" tIns="45720" rIns="91440" bIns="45720" rtlCol="0">
            <a:noAutofit/>
          </a:bodyPr>
          <a:lstStyle>
            <a:lvl1pPr marL="0" indent="0" algn="ctr">
              <a:lnSpc>
                <a:spcPct val="100000"/>
              </a:lnSpc>
              <a:buNone/>
              <a:defRPr lang="en-US" sz="1463" b="0" cap="none" baseline="0" dirty="0" smtClean="0"/>
            </a:lvl1pPr>
          </a:lstStyle>
          <a:p>
            <a:pPr marL="185738" lvl="0" indent="-185738"/>
            <a:r>
              <a:rPr lang="en-US" noProof="0"/>
              <a:t>Edit Master text styles</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14" name="Picture Placeholder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0" y="0"/>
            <a:ext cx="9906000" cy="3713018"/>
          </a:xfrm>
          <a:solidFill>
            <a:schemeClr val="bg1">
              <a:lumMod val="85000"/>
            </a:schemeClr>
          </a:solidFill>
        </p:spPr>
        <p:txBody>
          <a:bodyPr anchor="ctr">
            <a:normAutofit/>
          </a:bodyPr>
          <a:lstStyle>
            <a:lvl1pPr marL="0" indent="0" algn="ctr">
              <a:buNone/>
              <a:defRPr sz="1625"/>
            </a:lvl1pPr>
          </a:lstStyle>
          <a:p>
            <a:r>
              <a:rPr lang="en-US" noProof="0" smtClean="0"/>
              <a:t>Click icon to add picture</a:t>
            </a:r>
            <a:endParaRPr lang="en-US" noProof="0" dirty="0"/>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4348248" y="3748188"/>
            <a:ext cx="1209505"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xmlns="" id="{B34A1799-63F2-4B23-A188-7BAB23FB821F}"/>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tx1">
                    <a:lumMod val="50000"/>
                    <a:lumOff val="50000"/>
                  </a:schemeClr>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18" name="Group 17">
            <a:extLst>
              <a:ext uri="{FF2B5EF4-FFF2-40B4-BE49-F238E27FC236}">
                <a16:creationId xmlns:a16="http://schemas.microsoft.com/office/drawing/2014/main" xmlns="" id="{65844635-8274-49B1-BBEC-354A0872E526}"/>
              </a:ext>
            </a:extLst>
          </p:cNvPr>
          <p:cNvGrpSpPr/>
          <p:nvPr userDrawn="1"/>
        </p:nvGrpSpPr>
        <p:grpSpPr>
          <a:xfrm>
            <a:off x="4648801" y="4594680"/>
            <a:ext cx="608398" cy="134113"/>
            <a:chOff x="4827813" y="2534636"/>
            <a:chExt cx="996651" cy="178504"/>
          </a:xfrm>
        </p:grpSpPr>
        <p:sp>
          <p:nvSpPr>
            <p:cNvPr id="19" name="Oval 18">
              <a:extLst>
                <a:ext uri="{FF2B5EF4-FFF2-40B4-BE49-F238E27FC236}">
                  <a16:creationId xmlns:a16="http://schemas.microsoft.com/office/drawing/2014/main" xmlns="" id="{9754643C-5B30-4FC2-BFAC-4FD007AC9EC7}"/>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0" name="Oval 19">
              <a:extLst>
                <a:ext uri="{FF2B5EF4-FFF2-40B4-BE49-F238E27FC236}">
                  <a16:creationId xmlns:a16="http://schemas.microsoft.com/office/drawing/2014/main" xmlns="" id="{23FDDB55-6BA5-4489-9E37-4A76254A5CD7}"/>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DA023CF8-2471-40A5-B2EF-E9BF4DF2C0E1}"/>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2" name="Oval 21">
              <a:extLst>
                <a:ext uri="{FF2B5EF4-FFF2-40B4-BE49-F238E27FC236}">
                  <a16:creationId xmlns:a16="http://schemas.microsoft.com/office/drawing/2014/main" xmlns="" id="{F9B0428F-5D1A-4CD3-BDA2-9CA7F5141455}"/>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Tree>
    <p:extLst>
      <p:ext uri="{BB962C8B-B14F-4D97-AF65-F5344CB8AC3E}">
        <p14:creationId xmlns:p14="http://schemas.microsoft.com/office/powerpoint/2010/main" val="40497172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mp;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hasCustomPrompt="1"/>
          </p:nvPr>
        </p:nvSpPr>
        <p:spPr>
          <a:xfrm>
            <a:off x="295276" y="246186"/>
            <a:ext cx="2605087" cy="1037492"/>
          </a:xfrm>
        </p:spPr>
        <p:txBody>
          <a:bodyPr lIns="0" tIns="0" rIns="0" bIns="0" anchor="b">
            <a:noAutofit/>
          </a:bodyPr>
          <a:lstStyle>
            <a:lvl1pPr>
              <a:defRPr sz="2600" b="1" cap="all" baseline="0"/>
            </a:lvl1pPr>
          </a:lstStyle>
          <a:p>
            <a:r>
              <a:rPr lang="en-US" noProof="0"/>
              <a:t>Title here</a:t>
            </a:r>
          </a:p>
        </p:txBody>
      </p:sp>
      <p:sp>
        <p:nvSpPr>
          <p:cNvPr id="3" name="Text Placeholder 2">
            <a:extLst>
              <a:ext uri="{FF2B5EF4-FFF2-40B4-BE49-F238E27FC236}">
                <a16:creationId xmlns:a16="http://schemas.microsoft.com/office/drawing/2014/main" xmlns="" id="{712D9B6D-CE43-4FB1-87C0-D3565E730242}"/>
              </a:ext>
            </a:extLst>
          </p:cNvPr>
          <p:cNvSpPr>
            <a:spLocks noGrp="1"/>
          </p:cNvSpPr>
          <p:nvPr>
            <p:ph type="body" idx="1" hasCustomPrompt="1"/>
          </p:nvPr>
        </p:nvSpPr>
        <p:spPr>
          <a:xfrm>
            <a:off x="3315801" y="2426275"/>
            <a:ext cx="2444353" cy="601087"/>
          </a:xfrm>
        </p:spPr>
        <p:txBody>
          <a:bodyPr lIns="0" tIns="0" rIns="0" bIns="0" anchor="b">
            <a:noAutofit/>
          </a:bodyPr>
          <a:lstStyle>
            <a:lvl1pPr marL="0" indent="0">
              <a:buNone/>
              <a:defRPr sz="1463" b="1">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4" name="Content Placeholder 3">
            <a:extLst>
              <a:ext uri="{FF2B5EF4-FFF2-40B4-BE49-F238E27FC236}">
                <a16:creationId xmlns:a16="http://schemas.microsoft.com/office/drawing/2014/main" xmlns="" id="{249D73CD-EB11-4ED6-80CF-B68320D57E91}"/>
              </a:ext>
            </a:extLst>
          </p:cNvPr>
          <p:cNvSpPr>
            <a:spLocks noGrp="1"/>
          </p:cNvSpPr>
          <p:nvPr>
            <p:ph sz="half" idx="2" hasCustomPrompt="1"/>
          </p:nvPr>
        </p:nvSpPr>
        <p:spPr>
          <a:xfrm>
            <a:off x="3315801" y="3097703"/>
            <a:ext cx="2444353" cy="3091961"/>
          </a:xfrm>
        </p:spPr>
        <p:txBody>
          <a:bodyPr lIns="0" tIns="0" rIns="0" bIns="0">
            <a:noAutofit/>
          </a:bodyPr>
          <a:lstStyle>
            <a:lvl1pPr>
              <a:defRPr sz="1300"/>
            </a:lvl1pPr>
            <a:lvl2pPr>
              <a:defRPr sz="1138"/>
            </a:lvl2pPr>
            <a:lvl3pPr>
              <a:defRPr sz="975"/>
            </a:lvl3pPr>
            <a:lvl4pPr>
              <a:defRPr sz="894"/>
            </a:lvl4pPr>
            <a:lvl5pPr>
              <a:defRPr sz="894"/>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
        <p:nvSpPr>
          <p:cNvPr id="11" name="Content Placeholder 16">
            <a:extLst>
              <a:ext uri="{FF2B5EF4-FFF2-40B4-BE49-F238E27FC236}">
                <a16:creationId xmlns:a16="http://schemas.microsoft.com/office/drawing/2014/main" xmlns="" id="{57889B18-CC7E-47A7-B83B-45D7871D298A}"/>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tx1">
                    <a:lumMod val="50000"/>
                    <a:lumOff val="50000"/>
                  </a:schemeClr>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6" name="Group 5">
            <a:extLst>
              <a:ext uri="{FF2B5EF4-FFF2-40B4-BE49-F238E27FC236}">
                <a16:creationId xmlns:a16="http://schemas.microsoft.com/office/drawing/2014/main" xmlns="" id="{A6A27954-3A0E-430B-AD48-05A3F3278D70}"/>
              </a:ext>
            </a:extLst>
          </p:cNvPr>
          <p:cNvGrpSpPr/>
          <p:nvPr userDrawn="1"/>
        </p:nvGrpSpPr>
        <p:grpSpPr>
          <a:xfrm>
            <a:off x="-19545" y="1452565"/>
            <a:ext cx="2750497" cy="134113"/>
            <a:chOff x="-24055" y="1452565"/>
            <a:chExt cx="2374534" cy="0"/>
          </a:xfrm>
        </p:grpSpPr>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2957085" y="421046"/>
            <a:ext cx="0" cy="5768619"/>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xmlns="" id="{A09F60F9-61AE-4464-B369-1CF86DB708DA}"/>
              </a:ext>
            </a:extLst>
          </p:cNvPr>
          <p:cNvSpPr>
            <a:spLocks noGrp="1"/>
          </p:cNvSpPr>
          <p:nvPr>
            <p:ph type="body" idx="15" hasCustomPrompt="1"/>
          </p:nvPr>
        </p:nvSpPr>
        <p:spPr>
          <a:xfrm>
            <a:off x="6394848" y="2426275"/>
            <a:ext cx="2444353" cy="601087"/>
          </a:xfrm>
        </p:spPr>
        <p:txBody>
          <a:bodyPr lIns="0" tIns="0" rIns="0" bIns="0" anchor="b">
            <a:noAutofit/>
          </a:bodyPr>
          <a:lstStyle>
            <a:lvl1pPr marL="0" indent="0">
              <a:buNone/>
              <a:defRPr sz="1463" b="1">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20" name="Content Placeholder 3">
            <a:extLst>
              <a:ext uri="{FF2B5EF4-FFF2-40B4-BE49-F238E27FC236}">
                <a16:creationId xmlns:a16="http://schemas.microsoft.com/office/drawing/2014/main" xmlns="" id="{124CEF01-2C7C-4568-8A45-5F5A058ECFC1}"/>
              </a:ext>
            </a:extLst>
          </p:cNvPr>
          <p:cNvSpPr>
            <a:spLocks noGrp="1"/>
          </p:cNvSpPr>
          <p:nvPr>
            <p:ph sz="half" idx="16" hasCustomPrompt="1"/>
          </p:nvPr>
        </p:nvSpPr>
        <p:spPr>
          <a:xfrm>
            <a:off x="6394848" y="3097703"/>
            <a:ext cx="2444353" cy="3091961"/>
          </a:xfrm>
        </p:spPr>
        <p:txBody>
          <a:bodyPr lIns="0" tIns="0" rIns="0" bIns="0">
            <a:noAutofit/>
          </a:bodyPr>
          <a:lstStyle>
            <a:lvl1pPr>
              <a:defRPr sz="1300"/>
            </a:lvl1pPr>
            <a:lvl2pPr>
              <a:defRPr sz="1138"/>
            </a:lvl2pPr>
            <a:lvl3pPr>
              <a:defRPr sz="975"/>
            </a:lvl3pPr>
            <a:lvl4pPr>
              <a:defRPr sz="894"/>
            </a:lvl4pPr>
            <a:lvl5pPr>
              <a:defRPr sz="894"/>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 name="Picture Placeholder 8">
            <a:extLst>
              <a:ext uri="{FF2B5EF4-FFF2-40B4-BE49-F238E27FC236}">
                <a16:creationId xmlns:a16="http://schemas.microsoft.com/office/drawing/2014/main" xmlns="" id="{BAF86618-E012-4E70-91E3-A72E71C63E64}"/>
              </a:ext>
            </a:extLst>
          </p:cNvPr>
          <p:cNvSpPr>
            <a:spLocks noGrp="1"/>
          </p:cNvSpPr>
          <p:nvPr>
            <p:ph type="pic" sz="quarter" idx="18" hasCustomPrompt="1"/>
          </p:nvPr>
        </p:nvSpPr>
        <p:spPr>
          <a:xfrm>
            <a:off x="3315801" y="1676296"/>
            <a:ext cx="477695" cy="587932"/>
          </a:xfrm>
          <a:noFill/>
        </p:spPr>
        <p:txBody>
          <a:bodyPr anchor="ctr">
            <a:noAutofit/>
          </a:bodyPr>
          <a:lstStyle>
            <a:lvl1pPr marL="0" indent="0" algn="ctr">
              <a:buNone/>
              <a:defRPr sz="1138">
                <a:solidFill>
                  <a:schemeClr val="tx1"/>
                </a:solidFill>
              </a:defRPr>
            </a:lvl1pPr>
          </a:lstStyle>
          <a:p>
            <a:r>
              <a:rPr lang="en-US" noProof="0" dirty="0"/>
              <a:t>Icon Here</a:t>
            </a:r>
          </a:p>
        </p:txBody>
      </p:sp>
      <p:sp>
        <p:nvSpPr>
          <p:cNvPr id="24" name="Picture Placeholder 8">
            <a:extLst>
              <a:ext uri="{FF2B5EF4-FFF2-40B4-BE49-F238E27FC236}">
                <a16:creationId xmlns:a16="http://schemas.microsoft.com/office/drawing/2014/main" xmlns="" id="{4FF378B9-734E-4C43-836C-CB80566DDB15}"/>
              </a:ext>
            </a:extLst>
          </p:cNvPr>
          <p:cNvSpPr>
            <a:spLocks noGrp="1"/>
          </p:cNvSpPr>
          <p:nvPr>
            <p:ph type="pic" sz="quarter" idx="19" hasCustomPrompt="1"/>
          </p:nvPr>
        </p:nvSpPr>
        <p:spPr>
          <a:xfrm>
            <a:off x="6392756" y="1676296"/>
            <a:ext cx="477695" cy="587932"/>
          </a:xfrm>
          <a:noFill/>
        </p:spPr>
        <p:txBody>
          <a:bodyPr anchor="ctr">
            <a:noAutofit/>
          </a:bodyPr>
          <a:lstStyle>
            <a:lvl1pPr marL="0" indent="0" algn="ctr">
              <a:buNone/>
              <a:defRPr sz="1138">
                <a:solidFill>
                  <a:schemeClr val="tx1"/>
                </a:solidFill>
              </a:defRPr>
            </a:lvl1pPr>
          </a:lstStyle>
          <a:p>
            <a:r>
              <a:rPr lang="en-US" noProof="0" dirty="0"/>
              <a:t>Icon Here</a:t>
            </a:r>
          </a:p>
        </p:txBody>
      </p:sp>
      <p:sp>
        <p:nvSpPr>
          <p:cNvPr id="25" name="Oval 24">
            <a:extLst>
              <a:ext uri="{FF2B5EF4-FFF2-40B4-BE49-F238E27FC236}">
                <a16:creationId xmlns:a16="http://schemas.microsoft.com/office/drawing/2014/main" xmlns="" id="{3F366940-FB5E-4B76-8829-80C14F137B3A}"/>
              </a:ext>
            </a:extLst>
          </p:cNvPr>
          <p:cNvSpPr/>
          <p:nvPr userDrawn="1"/>
        </p:nvSpPr>
        <p:spPr>
          <a:xfrm>
            <a:off x="8329257" y="555158"/>
            <a:ext cx="2679927" cy="3298372"/>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75486FFB-46EF-4E74-BFFF-7ED054DB0D9C}"/>
              </a:ext>
            </a:extLst>
          </p:cNvPr>
          <p:cNvSpPr/>
          <p:nvPr userDrawn="1"/>
        </p:nvSpPr>
        <p:spPr>
          <a:xfrm>
            <a:off x="8070551" y="330754"/>
            <a:ext cx="1030401" cy="1268186"/>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9" name="Text Placeholder 2">
            <a:extLst>
              <a:ext uri="{FF2B5EF4-FFF2-40B4-BE49-F238E27FC236}">
                <a16:creationId xmlns:a16="http://schemas.microsoft.com/office/drawing/2014/main" xmlns="" id="{76F2CCF2-293A-49CA-B2A9-134BB5DEF98E}"/>
              </a:ext>
            </a:extLst>
          </p:cNvPr>
          <p:cNvSpPr>
            <a:spLocks noGrp="1"/>
          </p:cNvSpPr>
          <p:nvPr>
            <p:ph type="body" idx="20" hasCustomPrompt="1"/>
          </p:nvPr>
        </p:nvSpPr>
        <p:spPr>
          <a:xfrm>
            <a:off x="3315801" y="480157"/>
            <a:ext cx="5642457" cy="823912"/>
          </a:xfrm>
        </p:spPr>
        <p:txBody>
          <a:bodyPr lIns="0" tIns="0" rIns="0" bIns="0" anchor="ctr">
            <a:noAutofit/>
          </a:bodyPr>
          <a:lstStyle>
            <a:lvl1pPr marL="0" indent="0">
              <a:buNone/>
              <a:defRPr sz="1625" b="1">
                <a:solidFill>
                  <a:schemeClr val="tx1">
                    <a:lumMod val="50000"/>
                    <a:lumOff val="50000"/>
                  </a:schemeClr>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grpSp>
        <p:nvGrpSpPr>
          <p:cNvPr id="27" name="Group 26">
            <a:extLst>
              <a:ext uri="{FF2B5EF4-FFF2-40B4-BE49-F238E27FC236}">
                <a16:creationId xmlns:a16="http://schemas.microsoft.com/office/drawing/2014/main" xmlns="" id="{6D35CCD2-B73F-944C-B572-7FBFC7DE22E4}"/>
              </a:ext>
            </a:extLst>
          </p:cNvPr>
          <p:cNvGrpSpPr/>
          <p:nvPr userDrawn="1"/>
        </p:nvGrpSpPr>
        <p:grpSpPr>
          <a:xfrm>
            <a:off x="295276" y="421046"/>
            <a:ext cx="608398" cy="134113"/>
            <a:chOff x="4827813" y="2534636"/>
            <a:chExt cx="996651" cy="178504"/>
          </a:xfrm>
        </p:grpSpPr>
        <p:sp>
          <p:nvSpPr>
            <p:cNvPr id="28" name="Oval 27">
              <a:extLst>
                <a:ext uri="{FF2B5EF4-FFF2-40B4-BE49-F238E27FC236}">
                  <a16:creationId xmlns:a16="http://schemas.microsoft.com/office/drawing/2014/main" xmlns="" id="{9D8F78D8-558F-3540-A5F4-B1AD8942B341}"/>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5" name="Oval 34">
              <a:extLst>
                <a:ext uri="{FF2B5EF4-FFF2-40B4-BE49-F238E27FC236}">
                  <a16:creationId xmlns:a16="http://schemas.microsoft.com/office/drawing/2014/main" xmlns="" id="{3F8F621A-F298-2B48-B7E0-8D9BEE8AA763}"/>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6" name="Oval 35">
              <a:extLst>
                <a:ext uri="{FF2B5EF4-FFF2-40B4-BE49-F238E27FC236}">
                  <a16:creationId xmlns:a16="http://schemas.microsoft.com/office/drawing/2014/main" xmlns="" id="{C17A3A3B-82AE-0A46-AE32-9B111F975BDB}"/>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37" name="Oval 36">
              <a:extLst>
                <a:ext uri="{FF2B5EF4-FFF2-40B4-BE49-F238E27FC236}">
                  <a16:creationId xmlns:a16="http://schemas.microsoft.com/office/drawing/2014/main" xmlns="" id="{DF206CE3-6B94-C340-8BA3-A2A4E407E499}"/>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Tree>
    <p:extLst>
      <p:ext uri="{BB962C8B-B14F-4D97-AF65-F5344CB8AC3E}">
        <p14:creationId xmlns:p14="http://schemas.microsoft.com/office/powerpoint/2010/main" val="2219061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alf Image Vertical Purpl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4319647" y="0"/>
            <a:ext cx="5586353" cy="6858000"/>
          </a:xfrm>
          <a:solidFill>
            <a:schemeClr val="bg1">
              <a:lumMod val="85000"/>
            </a:schemeClr>
          </a:solidFill>
        </p:spPr>
        <p:txBody>
          <a:bodyPr anchor="ctr">
            <a:normAutofit/>
          </a:bodyPr>
          <a:lstStyle>
            <a:lvl1pPr marL="0" indent="0" algn="ctr">
              <a:buNone/>
              <a:defRPr sz="1625"/>
            </a:lvl1pPr>
          </a:lstStyle>
          <a:p>
            <a:r>
              <a:rPr lang="en-US" noProof="0" smtClean="0"/>
              <a:t>Click icon to add picture</a:t>
            </a:r>
            <a:endParaRPr lang="en-US" noProof="0" dirty="0"/>
          </a:p>
        </p:txBody>
      </p:sp>
      <p:sp>
        <p:nvSpPr>
          <p:cNvPr id="4" name="Rectangle 3">
            <a:extLst>
              <a:ext uri="{FF2B5EF4-FFF2-40B4-BE49-F238E27FC236}">
                <a16:creationId xmlns:a16="http://schemas.microsoft.com/office/drawing/2014/main" xmlns="" id="{9536DA47-61AF-4CF1-8DF3-3721934D13E3}"/>
              </a:ext>
            </a:extLst>
          </p:cNvPr>
          <p:cNvSpPr/>
          <p:nvPr userDrawn="1"/>
        </p:nvSpPr>
        <p:spPr>
          <a:xfrm>
            <a:off x="0" y="1"/>
            <a:ext cx="4319647"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5" name="Rectangle 4">
            <a:extLst>
              <a:ext uri="{FF2B5EF4-FFF2-40B4-BE49-F238E27FC236}">
                <a16:creationId xmlns:a16="http://schemas.microsoft.com/office/drawing/2014/main" xmlns="" id="{056FD760-FBDC-4410-A039-469F7931D3A3}"/>
              </a:ext>
            </a:extLst>
          </p:cNvPr>
          <p:cNvSpPr/>
          <p:nvPr userDrawn="1"/>
        </p:nvSpPr>
        <p:spPr>
          <a:xfrm>
            <a:off x="675878" y="1723293"/>
            <a:ext cx="4312137" cy="3745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312529" y="1087908"/>
            <a:ext cx="3630817" cy="1444275"/>
          </a:xfrm>
        </p:spPr>
        <p:txBody>
          <a:bodyPr vert="horz" lIns="91440" tIns="792000" rIns="91440" bIns="45720" rtlCol="0" anchor="t">
            <a:noAutofit/>
          </a:bodyPr>
          <a:lstStyle>
            <a:lvl1pPr algn="l">
              <a:defRPr lang="en-IN" sz="2925" b="1" cap="all" baseline="0">
                <a:solidFill>
                  <a:schemeClr val="bg1"/>
                </a:solidFill>
              </a:defRPr>
            </a:lvl1pPr>
          </a:lstStyle>
          <a:p>
            <a:pPr lvl="0"/>
            <a:r>
              <a:rPr lang="en-US" noProof="0"/>
              <a:t>TITLE HERE</a:t>
            </a:r>
          </a:p>
        </p:txBody>
      </p:sp>
      <p:sp>
        <p:nvSpPr>
          <p:cNvPr id="3" name="Text Placeholder 2">
            <a:extLst>
              <a:ext uri="{FF2B5EF4-FFF2-40B4-BE49-F238E27FC236}">
                <a16:creationId xmlns:a16="http://schemas.microsoft.com/office/drawing/2014/main" xmlns="" id="{6E8BFC94-FFEC-4290-AC27-760323F21BA3}"/>
              </a:ext>
            </a:extLst>
          </p:cNvPr>
          <p:cNvSpPr>
            <a:spLocks noGrp="1"/>
          </p:cNvSpPr>
          <p:nvPr>
            <p:ph type="body" idx="1" hasCustomPrompt="1"/>
          </p:nvPr>
        </p:nvSpPr>
        <p:spPr>
          <a:xfrm>
            <a:off x="299578" y="2552612"/>
            <a:ext cx="3329445" cy="1992819"/>
          </a:xfrm>
        </p:spPr>
        <p:txBody>
          <a:bodyPr vert="horz" lIns="91440" tIns="45720" rIns="91440" bIns="45720" rtlCol="0">
            <a:noAutofit/>
          </a:bodyPr>
          <a:lstStyle>
            <a:lvl1pPr marL="0" indent="0" algn="l">
              <a:lnSpc>
                <a:spcPct val="100000"/>
              </a:lnSpc>
              <a:buNone/>
              <a:defRPr lang="en-US" sz="1463" b="0" cap="none" baseline="0" dirty="0" smtClean="0">
                <a:solidFill>
                  <a:schemeClr val="bg1"/>
                </a:solidFill>
              </a:defRPr>
            </a:lvl1pPr>
          </a:lstStyle>
          <a:p>
            <a:pPr marL="185738" lvl="0" indent="-185738"/>
            <a:r>
              <a:rPr lang="en-US" noProof="0"/>
              <a:t>Edit Master text styles</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369680" y="1620451"/>
            <a:ext cx="12095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xmlns="" id="{B34A1799-63F2-4B23-A188-7BAB23FB821F}"/>
              </a:ext>
            </a:extLst>
          </p:cNvPr>
          <p:cNvSpPr>
            <a:spLocks noGrp="1"/>
          </p:cNvSpPr>
          <p:nvPr>
            <p:ph sz="quarter" idx="14" hasCustomPrompt="1"/>
          </p:nvPr>
        </p:nvSpPr>
        <p:spPr>
          <a:xfrm>
            <a:off x="295276" y="6462714"/>
            <a:ext cx="1838027" cy="249237"/>
          </a:xfrm>
        </p:spPr>
        <p:txBody>
          <a:bodyPr>
            <a:noAutofit/>
          </a:bodyPr>
          <a:lstStyle>
            <a:lvl1pPr marL="0" indent="0">
              <a:buNone/>
              <a:defRPr sz="1138" b="1" cap="all" baseline="0">
                <a:solidFill>
                  <a:schemeClr val="bg1"/>
                </a:solidFill>
              </a:defRPr>
            </a:lvl1pPr>
            <a:lvl2pPr marL="371475" indent="0">
              <a:buNone/>
              <a:defRPr/>
            </a:lvl2pPr>
            <a:lvl3pPr marL="742950" indent="0">
              <a:buNone/>
              <a:defRPr/>
            </a:lvl3pPr>
            <a:lvl4pPr marL="1114425" indent="0">
              <a:buNone/>
              <a:defRPr/>
            </a:lvl4pPr>
            <a:lvl5pPr marL="1485900" indent="0">
              <a:buNone/>
              <a:defRPr/>
            </a:lvl5pPr>
          </a:lstStyle>
          <a:p>
            <a:pPr lvl="0"/>
            <a:r>
              <a:rPr lang="en-US" noProof="0"/>
              <a:t>Your company name</a:t>
            </a:r>
          </a:p>
        </p:txBody>
      </p:sp>
      <p:grpSp>
        <p:nvGrpSpPr>
          <p:cNvPr id="13" name="Group 12">
            <a:extLst>
              <a:ext uri="{FF2B5EF4-FFF2-40B4-BE49-F238E27FC236}">
                <a16:creationId xmlns:a16="http://schemas.microsoft.com/office/drawing/2014/main" xmlns="" id="{C5F2EA84-5150-479B-86D5-F4BAE1263488}"/>
              </a:ext>
            </a:extLst>
          </p:cNvPr>
          <p:cNvGrpSpPr/>
          <p:nvPr userDrawn="1"/>
        </p:nvGrpSpPr>
        <p:grpSpPr>
          <a:xfrm flipH="1">
            <a:off x="918879" y="4803540"/>
            <a:ext cx="2938633" cy="3522776"/>
            <a:chOff x="2555621" y="3917613"/>
            <a:chExt cx="3616779" cy="3522776"/>
          </a:xfrm>
        </p:grpSpPr>
        <p:sp>
          <p:nvSpPr>
            <p:cNvPr id="15" name="Oval 14">
              <a:extLst>
                <a:ext uri="{FF2B5EF4-FFF2-40B4-BE49-F238E27FC236}">
                  <a16:creationId xmlns:a16="http://schemas.microsoft.com/office/drawing/2014/main" xmlns="" id="{C0699C4B-8D8E-47E2-A0C5-D71C25ABAC72}"/>
                </a:ext>
              </a:extLst>
            </p:cNvPr>
            <p:cNvSpPr/>
            <p:nvPr userDrawn="1"/>
          </p:nvSpPr>
          <p:spPr>
            <a:xfrm>
              <a:off x="2874028" y="4142017"/>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2F607AB9-31A7-4B79-9AFE-0DFDB792E20C}"/>
                </a:ext>
              </a:extLst>
            </p:cNvPr>
            <p:cNvSpPr/>
            <p:nvPr userDrawn="1"/>
          </p:nvSpPr>
          <p:spPr>
            <a:xfrm>
              <a:off x="2555621" y="3917613"/>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grpSp>
    </p:spTree>
    <p:extLst>
      <p:ext uri="{BB962C8B-B14F-4D97-AF65-F5344CB8AC3E}">
        <p14:creationId xmlns:p14="http://schemas.microsoft.com/office/powerpoint/2010/main" val="3814150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3CABAC-B403-4354-A27F-4C38B08C1D3F}"/>
              </a:ext>
            </a:extLst>
          </p:cNvPr>
          <p:cNvSpPr>
            <a:spLocks noGrp="1"/>
          </p:cNvSpPr>
          <p:nvPr>
            <p:ph type="title" hasCustomPrompt="1"/>
          </p:nvPr>
        </p:nvSpPr>
        <p:spPr>
          <a:xfrm>
            <a:off x="3829219" y="2704121"/>
            <a:ext cx="5326952" cy="750278"/>
          </a:xfrm>
        </p:spPr>
        <p:txBody>
          <a:bodyPr/>
          <a:lstStyle>
            <a:lvl1pPr>
              <a:defRPr lang="en-US" sz="3900" b="1" kern="1200" cap="all" baseline="0" smtClean="0">
                <a:solidFill>
                  <a:schemeClr val="tx1"/>
                </a:solidFill>
                <a:latin typeface="+mn-lt"/>
                <a:ea typeface="+mn-ea"/>
                <a:cs typeface="+mn-cs"/>
              </a:defRPr>
            </a:lvl1pPr>
          </a:lstStyle>
          <a:p>
            <a:r>
              <a:rPr lang="en-US" noProof="0"/>
              <a:t>Thank You</a:t>
            </a:r>
          </a:p>
        </p:txBody>
      </p:sp>
      <p:sp>
        <p:nvSpPr>
          <p:cNvPr id="4" name="Date Placeholder 3">
            <a:extLst>
              <a:ext uri="{FF2B5EF4-FFF2-40B4-BE49-F238E27FC236}">
                <a16:creationId xmlns:a16="http://schemas.microsoft.com/office/drawing/2014/main" xmlns="" id="{ABDE5D2F-535D-4D7C-9BE1-84BFEC7A6547}"/>
              </a:ext>
            </a:extLst>
          </p:cNvPr>
          <p:cNvSpPr>
            <a:spLocks noGrp="1"/>
          </p:cNvSpPr>
          <p:nvPr>
            <p:ph type="dt" sz="half" idx="10"/>
          </p:nvPr>
        </p:nvSpPr>
        <p:spPr>
          <a:xfrm>
            <a:off x="681038" y="6356351"/>
            <a:ext cx="2228850" cy="365125"/>
          </a:xfrm>
          <a:prstGeom prst="rect">
            <a:avLst/>
          </a:prstGeom>
        </p:spPr>
        <p:txBody>
          <a:bodyPr/>
          <a:lstStyle/>
          <a:p>
            <a:endParaRPr lang="en-US" dirty="0">
              <a:solidFill>
                <a:prstClr val="black"/>
              </a:solidFill>
            </a:endParaRPr>
          </a:p>
        </p:txBody>
      </p:sp>
      <p:cxnSp>
        <p:nvCxnSpPr>
          <p:cNvPr id="7" name="Straight Connector 6">
            <a:extLst>
              <a:ext uri="{FF2B5EF4-FFF2-40B4-BE49-F238E27FC236}">
                <a16:creationId xmlns:a16="http://schemas.microsoft.com/office/drawing/2014/main" xmlns="" id="{64363625-95D4-4DF0-A1AA-D060728EC426}"/>
              </a:ext>
            </a:extLst>
          </p:cNvPr>
          <p:cNvCxnSpPr>
            <a:cxnSpLocks/>
          </p:cNvCxnSpPr>
          <p:nvPr userDrawn="1"/>
        </p:nvCxnSpPr>
        <p:spPr>
          <a:xfrm>
            <a:off x="3922598" y="3760408"/>
            <a:ext cx="12095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xmlns="" id="{F0C7F772-E2DA-4B13-AC2E-28A0EE6D8465}"/>
              </a:ext>
            </a:extLst>
          </p:cNvPr>
          <p:cNvSpPr>
            <a:spLocks noGrp="1"/>
          </p:cNvSpPr>
          <p:nvPr>
            <p:ph type="pic" sz="quarter" idx="13"/>
          </p:nvPr>
        </p:nvSpPr>
        <p:spPr>
          <a:xfrm>
            <a:off x="0" y="1"/>
            <a:ext cx="3594795" cy="6858000"/>
          </a:xfrm>
          <a:solidFill>
            <a:schemeClr val="bg2"/>
          </a:solidFill>
        </p:spPr>
        <p:txBody>
          <a:bodyPr anchor="ctr"/>
          <a:lstStyle>
            <a:lvl1pPr marL="0" indent="0" algn="ctr">
              <a:buNone/>
              <a:defRPr/>
            </a:lvl1pPr>
          </a:lstStyle>
          <a:p>
            <a:r>
              <a:rPr lang="en-US" noProof="0" smtClean="0"/>
              <a:t>Click icon to add picture</a:t>
            </a:r>
            <a:endParaRPr lang="en-US" noProof="0" dirty="0"/>
          </a:p>
        </p:txBody>
      </p:sp>
      <p:sp>
        <p:nvSpPr>
          <p:cNvPr id="15" name="Oval 14">
            <a:extLst>
              <a:ext uri="{FF2B5EF4-FFF2-40B4-BE49-F238E27FC236}">
                <a16:creationId xmlns:a16="http://schemas.microsoft.com/office/drawing/2014/main" xmlns="" id="{47953C80-71A5-4AA2-AEAD-21948D1AA6DC}"/>
              </a:ext>
            </a:extLst>
          </p:cNvPr>
          <p:cNvSpPr/>
          <p:nvPr userDrawn="1"/>
        </p:nvSpPr>
        <p:spPr>
          <a:xfrm>
            <a:off x="7004957" y="4408714"/>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9C4582D1-F710-4E2F-9868-CB89116D5932}"/>
              </a:ext>
            </a:extLst>
          </p:cNvPr>
          <p:cNvSpPr/>
          <p:nvPr userDrawn="1"/>
        </p:nvSpPr>
        <p:spPr>
          <a:xfrm>
            <a:off x="6746251" y="4184310"/>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pic>
        <p:nvPicPr>
          <p:cNvPr id="23" name="Graphic 22" descr="Envelope">
            <a:extLst>
              <a:ext uri="{FF2B5EF4-FFF2-40B4-BE49-F238E27FC236}">
                <a16:creationId xmlns:a16="http://schemas.microsoft.com/office/drawing/2014/main" xmlns="" id="{3C32C7E5-809C-4E12-8962-1B868951E67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3928277" y="4029040"/>
            <a:ext cx="381251" cy="469232"/>
          </a:xfrm>
          <a:prstGeom prst="rect">
            <a:avLst/>
          </a:prstGeom>
        </p:spPr>
      </p:pic>
      <p:sp>
        <p:nvSpPr>
          <p:cNvPr id="34" name="Subtitle 2">
            <a:extLst>
              <a:ext uri="{FF2B5EF4-FFF2-40B4-BE49-F238E27FC236}">
                <a16:creationId xmlns:a16="http://schemas.microsoft.com/office/drawing/2014/main" xmlns="" id="{31AD270F-1692-4526-B979-6B5945A20D90}"/>
              </a:ext>
            </a:extLst>
          </p:cNvPr>
          <p:cNvSpPr>
            <a:spLocks noGrp="1"/>
          </p:cNvSpPr>
          <p:nvPr>
            <p:ph type="subTitle" idx="1"/>
          </p:nvPr>
        </p:nvSpPr>
        <p:spPr>
          <a:xfrm>
            <a:off x="4393033" y="4126311"/>
            <a:ext cx="2957888" cy="433938"/>
          </a:xfrm>
        </p:spPr>
        <p:txBody>
          <a:bodyPr>
            <a:normAutofit/>
          </a:bodyPr>
          <a:lstStyle>
            <a:lvl1pPr marL="0" indent="0" algn="l">
              <a:buNone/>
              <a:defRPr sz="1463" b="0" cap="none" baseline="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noProof="0" smtClean="0"/>
              <a:t>Click to edit Master subtitle style</a:t>
            </a:r>
            <a:endParaRPr lang="en-US" noProof="0"/>
          </a:p>
        </p:txBody>
      </p:sp>
      <p:sp>
        <p:nvSpPr>
          <p:cNvPr id="39" name="Content Placeholder 38">
            <a:extLst>
              <a:ext uri="{FF2B5EF4-FFF2-40B4-BE49-F238E27FC236}">
                <a16:creationId xmlns:a16="http://schemas.microsoft.com/office/drawing/2014/main" xmlns="" id="{382940E6-7963-411F-B35A-57121171A988}"/>
              </a:ext>
            </a:extLst>
          </p:cNvPr>
          <p:cNvSpPr>
            <a:spLocks noGrp="1"/>
          </p:cNvSpPr>
          <p:nvPr>
            <p:ph sz="quarter" idx="15" hasCustomPrompt="1"/>
          </p:nvPr>
        </p:nvSpPr>
        <p:spPr>
          <a:xfrm>
            <a:off x="4394499" y="4836222"/>
            <a:ext cx="2956423" cy="453938"/>
          </a:xfrm>
        </p:spPr>
        <p:txBody>
          <a:bodyPr vert="horz" lIns="91440" tIns="45720" rIns="91440" bIns="45720" rtlCol="0">
            <a:normAutofit/>
          </a:bodyPr>
          <a:lstStyle>
            <a:lvl1pPr marL="0" indent="0">
              <a:buNone/>
              <a:defRPr lang="en-US" sz="1463" b="0" cap="none" baseline="0" dirty="0" smtClean="0"/>
            </a:lvl1pPr>
            <a:lvl2pPr>
              <a:defRPr lang="en-US" sz="1625" dirty="0" smtClean="0"/>
            </a:lvl2pPr>
            <a:lvl3pPr>
              <a:defRPr lang="en-US" sz="1463" dirty="0" smtClean="0"/>
            </a:lvl3pPr>
            <a:lvl4pPr>
              <a:defRPr lang="en-US" sz="1300" dirty="0" smtClean="0"/>
            </a:lvl4pPr>
            <a:lvl5pPr>
              <a:defRPr lang="en-IN" sz="1300" dirty="0"/>
            </a:lvl5pPr>
          </a:lstStyle>
          <a:p>
            <a:pPr marL="185738" lvl="0" indent="-185738"/>
            <a:r>
              <a:rPr lang="en-US" noProof="0"/>
              <a:t>Edit Master text styles</a:t>
            </a:r>
          </a:p>
        </p:txBody>
      </p:sp>
      <p:grpSp>
        <p:nvGrpSpPr>
          <p:cNvPr id="20" name="Group 19">
            <a:extLst>
              <a:ext uri="{FF2B5EF4-FFF2-40B4-BE49-F238E27FC236}">
                <a16:creationId xmlns:a16="http://schemas.microsoft.com/office/drawing/2014/main" xmlns="" id="{1F8FC2D7-B114-3444-8684-995FC4D6D459}"/>
              </a:ext>
            </a:extLst>
          </p:cNvPr>
          <p:cNvGrpSpPr/>
          <p:nvPr userDrawn="1"/>
        </p:nvGrpSpPr>
        <p:grpSpPr>
          <a:xfrm>
            <a:off x="3894698" y="2475188"/>
            <a:ext cx="608398" cy="134113"/>
            <a:chOff x="4827813" y="2534636"/>
            <a:chExt cx="996651" cy="178504"/>
          </a:xfrm>
        </p:grpSpPr>
        <p:sp>
          <p:nvSpPr>
            <p:cNvPr id="21" name="Oval 20">
              <a:extLst>
                <a:ext uri="{FF2B5EF4-FFF2-40B4-BE49-F238E27FC236}">
                  <a16:creationId xmlns:a16="http://schemas.microsoft.com/office/drawing/2014/main" xmlns="" id="{CEE45073-ED8E-0544-85FA-9AF5A478417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2" name="Oval 21">
              <a:extLst>
                <a:ext uri="{FF2B5EF4-FFF2-40B4-BE49-F238E27FC236}">
                  <a16:creationId xmlns:a16="http://schemas.microsoft.com/office/drawing/2014/main" xmlns="" id="{B8BAF06E-A8A8-484C-8F6C-E42EDC46BBCB}"/>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586EB62D-13C7-6E43-9D98-B706D2B9ADDF}"/>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35CF3453-ED5A-024D-8815-C08EFA13D1A6}"/>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pic>
        <p:nvPicPr>
          <p:cNvPr id="3" name="Graphic 2" descr="Link">
            <a:extLst>
              <a:ext uri="{FF2B5EF4-FFF2-40B4-BE49-F238E27FC236}">
                <a16:creationId xmlns:a16="http://schemas.microsoft.com/office/drawing/2014/main" xmlns="" id="{16E3F5A0-978F-8D46-BBFB-19A7F7883D9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3889561" y="4809678"/>
            <a:ext cx="440441" cy="542081"/>
          </a:xfrm>
          <a:prstGeom prst="rect">
            <a:avLst/>
          </a:prstGeom>
        </p:spPr>
      </p:pic>
    </p:spTree>
    <p:extLst>
      <p:ext uri="{BB962C8B-B14F-4D97-AF65-F5344CB8AC3E}">
        <p14:creationId xmlns:p14="http://schemas.microsoft.com/office/powerpoint/2010/main" val="21338256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8582E5-8FA2-4056-805F-EF36F7066893}"/>
              </a:ext>
            </a:extLst>
          </p:cNvPr>
          <p:cNvSpPr>
            <a:spLocks noGrp="1"/>
          </p:cNvSpPr>
          <p:nvPr>
            <p:ph type="ctrTitle" hasCustomPrompt="1"/>
          </p:nvPr>
        </p:nvSpPr>
        <p:spPr>
          <a:xfrm>
            <a:off x="3807619" y="2726873"/>
            <a:ext cx="5877265" cy="832077"/>
          </a:xfrm>
        </p:spPr>
        <p:txBody>
          <a:bodyPr anchor="b">
            <a:normAutofit/>
          </a:bodyPr>
          <a:lstStyle>
            <a:lvl1pPr algn="l">
              <a:defRPr sz="3900" b="1" cap="all" baseline="0">
                <a:solidFill>
                  <a:schemeClr val="tx1"/>
                </a:solidFill>
              </a:defRPr>
            </a:lvl1pPr>
          </a:lstStyle>
          <a:p>
            <a:r>
              <a:rPr lang="en-US" noProof="0"/>
              <a:t>Presentation title</a:t>
            </a:r>
          </a:p>
        </p:txBody>
      </p:sp>
      <p:sp>
        <p:nvSpPr>
          <p:cNvPr id="3" name="Subtitle 2">
            <a:extLst>
              <a:ext uri="{FF2B5EF4-FFF2-40B4-BE49-F238E27FC236}">
                <a16:creationId xmlns:a16="http://schemas.microsoft.com/office/drawing/2014/main" xmlns="" id="{1C085D6F-874B-44F8-B241-51EF13CA9C8B}"/>
              </a:ext>
            </a:extLst>
          </p:cNvPr>
          <p:cNvSpPr>
            <a:spLocks noGrp="1"/>
          </p:cNvSpPr>
          <p:nvPr>
            <p:ph type="subTitle" idx="1"/>
          </p:nvPr>
        </p:nvSpPr>
        <p:spPr>
          <a:xfrm>
            <a:off x="3807619" y="3569380"/>
            <a:ext cx="5877265" cy="365125"/>
          </a:xfrm>
        </p:spPr>
        <p:txBody>
          <a:bodyPr lIns="0">
            <a:normAutofit/>
          </a:bodyPr>
          <a:lstStyle>
            <a:lvl1pPr marL="0" indent="0" algn="l">
              <a:buNone/>
              <a:defRPr sz="1463" b="0" cap="all" baseline="0">
                <a:solidFill>
                  <a:schemeClr val="tx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noProof="0" smtClean="0"/>
              <a:t>Click to edit Master subtitle style</a:t>
            </a:r>
            <a:endParaRPr lang="en-US" noProof="0"/>
          </a:p>
        </p:txBody>
      </p:sp>
      <p:sp>
        <p:nvSpPr>
          <p:cNvPr id="4" name="Date Placeholder 3">
            <a:extLst>
              <a:ext uri="{FF2B5EF4-FFF2-40B4-BE49-F238E27FC236}">
                <a16:creationId xmlns:a16="http://schemas.microsoft.com/office/drawing/2014/main" xmlns="" id="{ABDE5D2F-535D-4D7C-9BE1-84BFEC7A6547}"/>
              </a:ext>
            </a:extLst>
          </p:cNvPr>
          <p:cNvSpPr>
            <a:spLocks noGrp="1"/>
          </p:cNvSpPr>
          <p:nvPr>
            <p:ph type="dt" sz="half" idx="10"/>
          </p:nvPr>
        </p:nvSpPr>
        <p:spPr>
          <a:xfrm>
            <a:off x="681038" y="6356351"/>
            <a:ext cx="2228850" cy="365125"/>
          </a:xfrm>
          <a:prstGeom prst="rect">
            <a:avLst/>
          </a:prstGeom>
        </p:spPr>
        <p:txBody>
          <a:bodyPr/>
          <a:lstStyle/>
          <a:p>
            <a:endParaRPr lang="en-US" dirty="0">
              <a:solidFill>
                <a:prstClr val="black"/>
              </a:solidFill>
            </a:endParaRPr>
          </a:p>
        </p:txBody>
      </p:sp>
      <p:cxnSp>
        <p:nvCxnSpPr>
          <p:cNvPr id="7" name="Straight Connector 6">
            <a:extLst>
              <a:ext uri="{FF2B5EF4-FFF2-40B4-BE49-F238E27FC236}">
                <a16:creationId xmlns:a16="http://schemas.microsoft.com/office/drawing/2014/main" xmlns="" id="{64363625-95D4-4DF0-A1AA-D060728EC426}"/>
              </a:ext>
            </a:extLst>
          </p:cNvPr>
          <p:cNvCxnSpPr>
            <a:cxnSpLocks/>
          </p:cNvCxnSpPr>
          <p:nvPr userDrawn="1"/>
        </p:nvCxnSpPr>
        <p:spPr>
          <a:xfrm>
            <a:off x="3922598" y="4082142"/>
            <a:ext cx="12095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xmlns="" id="{ECBCF8A4-C2B4-4945-8D79-C9D46B7FBECB}"/>
              </a:ext>
            </a:extLst>
          </p:cNvPr>
          <p:cNvGrpSpPr/>
          <p:nvPr userDrawn="1"/>
        </p:nvGrpSpPr>
        <p:grpSpPr>
          <a:xfrm>
            <a:off x="3894698" y="2475188"/>
            <a:ext cx="608398" cy="134113"/>
            <a:chOff x="4827813" y="2534636"/>
            <a:chExt cx="996651" cy="178504"/>
          </a:xfrm>
        </p:grpSpPr>
        <p:sp>
          <p:nvSpPr>
            <p:cNvPr id="9" name="Oval 8">
              <a:extLst>
                <a:ext uri="{FF2B5EF4-FFF2-40B4-BE49-F238E27FC236}">
                  <a16:creationId xmlns:a16="http://schemas.microsoft.com/office/drawing/2014/main" xmlns="" id="{479C2256-8A0F-4625-86F0-FB439F3EAD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0" name="Oval 9">
              <a:extLst>
                <a:ext uri="{FF2B5EF4-FFF2-40B4-BE49-F238E27FC236}">
                  <a16:creationId xmlns:a16="http://schemas.microsoft.com/office/drawing/2014/main" xmlns="" id="{253CF488-6D31-4B63-A3C6-C4D838C23FCE}"/>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1" name="Oval 10">
              <a:extLst>
                <a:ext uri="{FF2B5EF4-FFF2-40B4-BE49-F238E27FC236}">
                  <a16:creationId xmlns:a16="http://schemas.microsoft.com/office/drawing/2014/main" xmlns="" id="{E32985B6-7260-445A-A580-6993E0DEBFD9}"/>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2" name="Oval 11">
              <a:extLst>
                <a:ext uri="{FF2B5EF4-FFF2-40B4-BE49-F238E27FC236}">
                  <a16:creationId xmlns:a16="http://schemas.microsoft.com/office/drawing/2014/main" xmlns="" id="{3BC682E1-4E5D-4006-81EA-550DD98166E4}"/>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5" name="Oval 14">
            <a:extLst>
              <a:ext uri="{FF2B5EF4-FFF2-40B4-BE49-F238E27FC236}">
                <a16:creationId xmlns:a16="http://schemas.microsoft.com/office/drawing/2014/main" xmlns="" id="{47953C80-71A5-4AA2-AEAD-21948D1AA6DC}"/>
              </a:ext>
            </a:extLst>
          </p:cNvPr>
          <p:cNvSpPr/>
          <p:nvPr userDrawn="1"/>
        </p:nvSpPr>
        <p:spPr>
          <a:xfrm>
            <a:off x="7004957" y="4408714"/>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9C4582D1-F710-4E2F-9868-CB89116D5932}"/>
              </a:ext>
            </a:extLst>
          </p:cNvPr>
          <p:cNvSpPr/>
          <p:nvPr userDrawn="1"/>
        </p:nvSpPr>
        <p:spPr>
          <a:xfrm>
            <a:off x="6746251" y="4184310"/>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7" name="Rectangle 16">
            <a:extLst>
              <a:ext uri="{FF2B5EF4-FFF2-40B4-BE49-F238E27FC236}">
                <a16:creationId xmlns:a16="http://schemas.microsoft.com/office/drawing/2014/main" xmlns="" id="{25F8A1A8-E078-4836-ABD1-CD4E75BBF58F}"/>
              </a:ext>
            </a:extLst>
          </p:cNvPr>
          <p:cNvSpPr/>
          <p:nvPr userDrawn="1"/>
        </p:nvSpPr>
        <p:spPr>
          <a:xfrm>
            <a:off x="0" y="1"/>
            <a:ext cx="3594795"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1582194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xmlns="" id="{2C89B828-B338-413C-B008-0A8566F4881D}"/>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1" name="Straight Connector 10">
            <a:extLst>
              <a:ext uri="{FF2B5EF4-FFF2-40B4-BE49-F238E27FC236}">
                <a16:creationId xmlns:a16="http://schemas.microsoft.com/office/drawing/2014/main" xmlns="" id="{8888A4FD-81F4-4588-9E6D-70E57577D8BF}"/>
              </a:ext>
            </a:extLst>
          </p:cNvPr>
          <p:cNvCxnSpPr>
            <a:cxnSpLocks/>
          </p:cNvCxnSpPr>
          <p:nvPr userDrawn="1"/>
        </p:nvCxnSpPr>
        <p:spPr>
          <a:xfrm>
            <a:off x="4614367" y="2286312"/>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4CF1D2ED-7B25-4251-BF07-47FBAA534810}"/>
              </a:ext>
            </a:extLst>
          </p:cNvPr>
          <p:cNvGrpSpPr/>
          <p:nvPr userDrawn="1"/>
        </p:nvGrpSpPr>
        <p:grpSpPr>
          <a:xfrm>
            <a:off x="9002326" y="421046"/>
            <a:ext cx="608398" cy="134113"/>
            <a:chOff x="4827813" y="2534636"/>
            <a:chExt cx="996651" cy="178504"/>
          </a:xfrm>
        </p:grpSpPr>
        <p:sp>
          <p:nvSpPr>
            <p:cNvPr id="13" name="Oval 12">
              <a:extLst>
                <a:ext uri="{FF2B5EF4-FFF2-40B4-BE49-F238E27FC236}">
                  <a16:creationId xmlns:a16="http://schemas.microsoft.com/office/drawing/2014/main" xmlns=""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5" name="Oval 14">
              <a:extLst>
                <a:ext uri="{FF2B5EF4-FFF2-40B4-BE49-F238E27FC236}">
                  <a16:creationId xmlns:a16="http://schemas.microsoft.com/office/drawing/2014/main" xmlns=""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16" name="Oval 15">
              <a:extLst>
                <a:ext uri="{FF2B5EF4-FFF2-40B4-BE49-F238E27FC236}">
                  <a16:creationId xmlns:a16="http://schemas.microsoft.com/office/drawing/2014/main" xmlns=""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7" name="Oval 16">
            <a:extLst>
              <a:ext uri="{FF2B5EF4-FFF2-40B4-BE49-F238E27FC236}">
                <a16:creationId xmlns:a16="http://schemas.microsoft.com/office/drawing/2014/main" xmlns="" id="{8725921A-0ED5-431E-899C-28A6920B5029}"/>
              </a:ext>
            </a:extLst>
          </p:cNvPr>
          <p:cNvSpPr/>
          <p:nvPr userDrawn="1"/>
        </p:nvSpPr>
        <p:spPr>
          <a:xfrm>
            <a:off x="8156956" y="896815"/>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8" name="Oval 17">
            <a:extLst>
              <a:ext uri="{FF2B5EF4-FFF2-40B4-BE49-F238E27FC236}">
                <a16:creationId xmlns:a16="http://schemas.microsoft.com/office/drawing/2014/main" xmlns="" id="{EE8B169A-8A2F-4425-A9A1-1B828428B434}"/>
              </a:ext>
            </a:extLst>
          </p:cNvPr>
          <p:cNvSpPr/>
          <p:nvPr userDrawn="1"/>
        </p:nvSpPr>
        <p:spPr>
          <a:xfrm>
            <a:off x="7898250" y="672411"/>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0" name="Straight Connector 19">
            <a:extLst>
              <a:ext uri="{FF2B5EF4-FFF2-40B4-BE49-F238E27FC236}">
                <a16:creationId xmlns:a16="http://schemas.microsoft.com/office/drawing/2014/main" xmlns="" id="{43B45974-F6C7-40D3-9399-E05FA19C565E}"/>
              </a:ext>
            </a:extLst>
          </p:cNvPr>
          <p:cNvCxnSpPr>
            <a:cxnSpLocks/>
          </p:cNvCxnSpPr>
          <p:nvPr userDrawn="1"/>
        </p:nvCxnSpPr>
        <p:spPr>
          <a:xfrm>
            <a:off x="6100266" y="2286312"/>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xmlns="" id="{9A55704E-D515-4774-90C6-5F887DDAE55E}"/>
              </a:ext>
            </a:extLst>
          </p:cNvPr>
          <p:cNvSpPr/>
          <p:nvPr userDrawn="1"/>
        </p:nvSpPr>
        <p:spPr>
          <a:xfrm>
            <a:off x="381098" y="1"/>
            <a:ext cx="4233268" cy="5961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cxnSp>
        <p:nvCxnSpPr>
          <p:cNvPr id="23" name="Straight Connector 22">
            <a:extLst>
              <a:ext uri="{FF2B5EF4-FFF2-40B4-BE49-F238E27FC236}">
                <a16:creationId xmlns:a16="http://schemas.microsoft.com/office/drawing/2014/main" xmlns="" id="{84878778-0299-471F-A4C9-D0C1E82ED8D2}"/>
              </a:ext>
            </a:extLst>
          </p:cNvPr>
          <p:cNvCxnSpPr>
            <a:cxnSpLocks/>
          </p:cNvCxnSpPr>
          <p:nvPr userDrawn="1"/>
        </p:nvCxnSpPr>
        <p:spPr>
          <a:xfrm>
            <a:off x="813919" y="1290512"/>
            <a:ext cx="12095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xmlns="" id="{E39D1C78-6110-4052-8455-7E7893F7FCD3}"/>
              </a:ext>
            </a:extLst>
          </p:cNvPr>
          <p:cNvSpPr>
            <a:spLocks noGrp="1"/>
          </p:cNvSpPr>
          <p:nvPr>
            <p:ph type="title"/>
          </p:nvPr>
        </p:nvSpPr>
        <p:spPr>
          <a:xfrm>
            <a:off x="743816" y="1276858"/>
            <a:ext cx="3329445" cy="1255325"/>
          </a:xfrm>
        </p:spPr>
        <p:txBody>
          <a:bodyPr/>
          <a:lstStyle>
            <a:lvl1pPr>
              <a:defRPr lang="en-US" sz="2925" b="1" kern="1200" cap="all" baseline="0" smtClean="0">
                <a:solidFill>
                  <a:schemeClr val="bg1"/>
                </a:solidFill>
                <a:latin typeface="+mj-lt"/>
                <a:ea typeface="+mj-ea"/>
                <a:cs typeface="+mj-cs"/>
              </a:defRPr>
            </a:lvl1pPr>
          </a:lstStyle>
          <a:p>
            <a:r>
              <a:rPr lang="en-US" noProof="0" smtClean="0"/>
              <a:t>Click to edit Master title style</a:t>
            </a:r>
            <a:endParaRPr lang="en-US" noProof="0"/>
          </a:p>
        </p:txBody>
      </p:sp>
      <p:sp>
        <p:nvSpPr>
          <p:cNvPr id="24" name="Text Placeholder 2">
            <a:extLst>
              <a:ext uri="{FF2B5EF4-FFF2-40B4-BE49-F238E27FC236}">
                <a16:creationId xmlns:a16="http://schemas.microsoft.com/office/drawing/2014/main" xmlns="" id="{E3405997-7AE2-4C6E-8A7D-735F58A49D12}"/>
              </a:ext>
            </a:extLst>
          </p:cNvPr>
          <p:cNvSpPr>
            <a:spLocks noGrp="1"/>
          </p:cNvSpPr>
          <p:nvPr>
            <p:ph type="body" idx="1" hasCustomPrompt="1"/>
          </p:nvPr>
        </p:nvSpPr>
        <p:spPr>
          <a:xfrm>
            <a:off x="743817" y="2620652"/>
            <a:ext cx="3329445" cy="1933681"/>
          </a:xfrm>
        </p:spPr>
        <p:txBody>
          <a:bodyPr vert="horz" lIns="91440" tIns="45720" rIns="91440" bIns="45720" rtlCol="0">
            <a:noAutofit/>
          </a:bodyPr>
          <a:lstStyle>
            <a:lvl1pPr>
              <a:defRPr lang="en-US" b="0" cap="none" baseline="0">
                <a:solidFill>
                  <a:schemeClr val="bg1"/>
                </a:solidFill>
              </a:defRPr>
            </a:lvl1pPr>
          </a:lstStyle>
          <a:p>
            <a:pPr lvl="0">
              <a:lnSpc>
                <a:spcPct val="100000"/>
              </a:lnSpc>
              <a:buNone/>
            </a:pPr>
            <a:r>
              <a:rPr lang="en-US" noProof="0"/>
              <a:t>Edit Master text styles</a:t>
            </a:r>
          </a:p>
        </p:txBody>
      </p:sp>
    </p:spTree>
    <p:extLst>
      <p:ext uri="{BB962C8B-B14F-4D97-AF65-F5344CB8AC3E}">
        <p14:creationId xmlns:p14="http://schemas.microsoft.com/office/powerpoint/2010/main" val="36083035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5" name="Text Placeholder 2">
            <a:extLst>
              <a:ext uri="{FF2B5EF4-FFF2-40B4-BE49-F238E27FC236}">
                <a16:creationId xmlns:a16="http://schemas.microsoft.com/office/drawing/2014/main" xmlns="" id="{BE814D66-F00F-0D44-AD03-889FEE787EB6}"/>
              </a:ext>
            </a:extLst>
          </p:cNvPr>
          <p:cNvSpPr>
            <a:spLocks noGrp="1"/>
          </p:cNvSpPr>
          <p:nvPr>
            <p:ph idx="1" hasCustomPrompt="1"/>
          </p:nvPr>
        </p:nvSpPr>
        <p:spPr>
          <a:xfrm>
            <a:off x="295276" y="1825625"/>
            <a:ext cx="9315449"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itle 2">
            <a:extLst>
              <a:ext uri="{FF2B5EF4-FFF2-40B4-BE49-F238E27FC236}">
                <a16:creationId xmlns:a16="http://schemas.microsoft.com/office/drawing/2014/main" xmlns="" id="{FF9B990C-5D9C-4A90-AC73-5889BC9F755C}"/>
              </a:ext>
            </a:extLst>
          </p:cNvPr>
          <p:cNvSpPr>
            <a:spLocks noGrp="1"/>
          </p:cNvSpPr>
          <p:nvPr>
            <p:ph type="title" hasCustomPrompt="1"/>
          </p:nvPr>
        </p:nvSpPr>
        <p:spPr/>
        <p:txBody>
          <a:bodyPr/>
          <a:lstStyle/>
          <a:p>
            <a:r>
              <a:rPr lang="en-US" noProof="0"/>
              <a:t>CLICK TO EDIT MASTER TITLE STYLE</a:t>
            </a:r>
          </a:p>
        </p:txBody>
      </p:sp>
      <p:sp>
        <p:nvSpPr>
          <p:cNvPr id="16" name="Oval 15">
            <a:extLst>
              <a:ext uri="{FF2B5EF4-FFF2-40B4-BE49-F238E27FC236}">
                <a16:creationId xmlns:a16="http://schemas.microsoft.com/office/drawing/2014/main" xmlns="" id="{44C85E5F-5B5E-48CC-8469-0263621D91FF}"/>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7" name="Oval 16">
            <a:extLst>
              <a:ext uri="{FF2B5EF4-FFF2-40B4-BE49-F238E27FC236}">
                <a16:creationId xmlns:a16="http://schemas.microsoft.com/office/drawing/2014/main" xmlns="" id="{7EE4E300-6C8E-4262-BE1D-587C7B70E7ED}"/>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2485150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p:nvPr>
        </p:nvSpPr>
        <p:spPr>
          <a:xfrm>
            <a:off x="295276" y="246186"/>
            <a:ext cx="9315449" cy="1037492"/>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6" name="Content Placeholder 3">
            <a:extLst>
              <a:ext uri="{FF2B5EF4-FFF2-40B4-BE49-F238E27FC236}">
                <a16:creationId xmlns:a16="http://schemas.microsoft.com/office/drawing/2014/main" xmlns="" id="{6E22FA8C-3243-4716-A6BD-F37D6058FB43}"/>
              </a:ext>
            </a:extLst>
          </p:cNvPr>
          <p:cNvSpPr>
            <a:spLocks noGrp="1"/>
          </p:cNvSpPr>
          <p:nvPr>
            <p:ph sz="half" idx="2" hasCustomPrompt="1"/>
          </p:nvPr>
        </p:nvSpPr>
        <p:spPr>
          <a:xfrm>
            <a:off x="5157248" y="1825625"/>
            <a:ext cx="4453477"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Content Placeholder 2">
            <a:extLst>
              <a:ext uri="{FF2B5EF4-FFF2-40B4-BE49-F238E27FC236}">
                <a16:creationId xmlns:a16="http://schemas.microsoft.com/office/drawing/2014/main" xmlns="" id="{8ABE3FD8-339C-4F75-876F-8347ADE67E94}"/>
              </a:ext>
            </a:extLst>
          </p:cNvPr>
          <p:cNvSpPr>
            <a:spLocks noGrp="1"/>
          </p:cNvSpPr>
          <p:nvPr>
            <p:ph sz="half" idx="1" hasCustomPrompt="1"/>
          </p:nvPr>
        </p:nvSpPr>
        <p:spPr>
          <a:xfrm>
            <a:off x="295276" y="1825625"/>
            <a:ext cx="4453477"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Oval 24">
            <a:extLst>
              <a:ext uri="{FF2B5EF4-FFF2-40B4-BE49-F238E27FC236}">
                <a16:creationId xmlns:a16="http://schemas.microsoft.com/office/drawing/2014/main" xmlns="" id="{E72FB389-5EA4-4084-B7A2-A4D0A43561F6}"/>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F7783FE1-0115-4345-89B2-C073569FB8EE}"/>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629828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33CE3BB-443A-4564-8F10-BED8D2EDBBC9}" type="datetime1">
              <a:rPr lang="en-US" smtClean="0"/>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37511461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p:nvPr>
        </p:nvSpPr>
        <p:spPr>
          <a:xfrm>
            <a:off x="295276" y="246186"/>
            <a:ext cx="9315449" cy="1037492"/>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27" name="Text Placeholder 4">
            <a:extLst>
              <a:ext uri="{FF2B5EF4-FFF2-40B4-BE49-F238E27FC236}">
                <a16:creationId xmlns:a16="http://schemas.microsoft.com/office/drawing/2014/main" xmlns="" id="{9F73353B-C50B-4A8A-87CF-657C1EB8940F}"/>
              </a:ext>
            </a:extLst>
          </p:cNvPr>
          <p:cNvSpPr>
            <a:spLocks noGrp="1"/>
          </p:cNvSpPr>
          <p:nvPr>
            <p:ph type="body" sz="quarter" idx="3" hasCustomPrompt="1"/>
          </p:nvPr>
        </p:nvSpPr>
        <p:spPr>
          <a:xfrm>
            <a:off x="5157247" y="1681163"/>
            <a:ext cx="445347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28" name="Content Placeholder 5">
            <a:extLst>
              <a:ext uri="{FF2B5EF4-FFF2-40B4-BE49-F238E27FC236}">
                <a16:creationId xmlns:a16="http://schemas.microsoft.com/office/drawing/2014/main" xmlns="" id="{5EFF7F5E-3221-4390-9B17-D1944365BF12}"/>
              </a:ext>
            </a:extLst>
          </p:cNvPr>
          <p:cNvSpPr>
            <a:spLocks noGrp="1"/>
          </p:cNvSpPr>
          <p:nvPr>
            <p:ph sz="quarter" idx="4" hasCustomPrompt="1"/>
          </p:nvPr>
        </p:nvSpPr>
        <p:spPr>
          <a:xfrm>
            <a:off x="5157246" y="2586215"/>
            <a:ext cx="4453477" cy="360344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 name="Text Placeholder 2">
            <a:extLst>
              <a:ext uri="{FF2B5EF4-FFF2-40B4-BE49-F238E27FC236}">
                <a16:creationId xmlns:a16="http://schemas.microsoft.com/office/drawing/2014/main" xmlns="" id="{9506B516-77C1-431B-A8A5-68FA5D4B6D7E}"/>
              </a:ext>
            </a:extLst>
          </p:cNvPr>
          <p:cNvSpPr>
            <a:spLocks noGrp="1"/>
          </p:cNvSpPr>
          <p:nvPr>
            <p:ph type="body" idx="1" hasCustomPrompt="1"/>
          </p:nvPr>
        </p:nvSpPr>
        <p:spPr>
          <a:xfrm>
            <a:off x="295275" y="1681163"/>
            <a:ext cx="445347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noProof="0"/>
              <a:t>Edit Master text styles</a:t>
            </a:r>
          </a:p>
        </p:txBody>
      </p:sp>
      <p:sp>
        <p:nvSpPr>
          <p:cNvPr id="30" name="Content Placeholder 3">
            <a:extLst>
              <a:ext uri="{FF2B5EF4-FFF2-40B4-BE49-F238E27FC236}">
                <a16:creationId xmlns:a16="http://schemas.microsoft.com/office/drawing/2014/main" xmlns="" id="{860F1452-CAB9-4154-ADCC-9245E71D0D2C}"/>
              </a:ext>
            </a:extLst>
          </p:cNvPr>
          <p:cNvSpPr>
            <a:spLocks noGrp="1"/>
          </p:cNvSpPr>
          <p:nvPr>
            <p:ph sz="half" idx="2" hasCustomPrompt="1"/>
          </p:nvPr>
        </p:nvSpPr>
        <p:spPr>
          <a:xfrm>
            <a:off x="295275" y="2586215"/>
            <a:ext cx="4453477" cy="360344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 name="Oval 30">
            <a:extLst>
              <a:ext uri="{FF2B5EF4-FFF2-40B4-BE49-F238E27FC236}">
                <a16:creationId xmlns:a16="http://schemas.microsoft.com/office/drawing/2014/main" xmlns="" id="{12892DF4-5A8A-4E92-A425-210ABE570F58}"/>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2" name="Oval 31">
            <a:extLst>
              <a:ext uri="{FF2B5EF4-FFF2-40B4-BE49-F238E27FC236}">
                <a16:creationId xmlns:a16="http://schemas.microsoft.com/office/drawing/2014/main" xmlns="" id="{99AE2680-A46C-4B06-9ED9-53E617C1F174}"/>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11791093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44E22-137C-4913-A29E-04F82EA87867}"/>
              </a:ext>
            </a:extLst>
          </p:cNvPr>
          <p:cNvSpPr>
            <a:spLocks noGrp="1"/>
          </p:cNvSpPr>
          <p:nvPr>
            <p:ph type="title" hasCustomPrompt="1"/>
          </p:nvPr>
        </p:nvSpPr>
        <p:spPr>
          <a:xfrm>
            <a:off x="675878" y="3794663"/>
            <a:ext cx="8543925" cy="823232"/>
          </a:xfrm>
        </p:spPr>
        <p:txBody>
          <a:bodyPr vert="horz" lIns="91440" tIns="45720" rIns="91440" bIns="45720" rtlCol="0" anchor="b">
            <a:noAutofit/>
          </a:bodyPr>
          <a:lstStyle>
            <a:lvl1pPr algn="ctr">
              <a:defRPr lang="en-IN" sz="2925" b="1" cap="all" baseline="0"/>
            </a:lvl1pPr>
          </a:lstStyle>
          <a:p>
            <a:pPr lvl="0"/>
            <a:r>
              <a:rPr lang="en-US" noProof="0"/>
              <a:t>TITLE HERE</a:t>
            </a:r>
          </a:p>
        </p:txBody>
      </p:sp>
      <p:sp>
        <p:nvSpPr>
          <p:cNvPr id="6" name="Slide Number Placeholder 5">
            <a:extLst>
              <a:ext uri="{FF2B5EF4-FFF2-40B4-BE49-F238E27FC236}">
                <a16:creationId xmlns:a16="http://schemas.microsoft.com/office/drawing/2014/main" xmlns="" id="{B44139FA-A83B-432B-9C7C-26634F4630E6}"/>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7" name="Straight Connector 6">
            <a:extLst>
              <a:ext uri="{FF2B5EF4-FFF2-40B4-BE49-F238E27FC236}">
                <a16:creationId xmlns:a16="http://schemas.microsoft.com/office/drawing/2014/main" xmlns="" id="{D93E40EC-FFAE-4BC0-932E-60CC9A1785C0}"/>
              </a:ext>
            </a:extLst>
          </p:cNvPr>
          <p:cNvCxnSpPr>
            <a:cxnSpLocks/>
          </p:cNvCxnSpPr>
          <p:nvPr userDrawn="1"/>
        </p:nvCxnSpPr>
        <p:spPr>
          <a:xfrm>
            <a:off x="4348248" y="3748188"/>
            <a:ext cx="1209505"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xmlns="" id="{65844635-8274-49B1-BBEC-354A0872E526}"/>
              </a:ext>
            </a:extLst>
          </p:cNvPr>
          <p:cNvGrpSpPr/>
          <p:nvPr userDrawn="1"/>
        </p:nvGrpSpPr>
        <p:grpSpPr>
          <a:xfrm>
            <a:off x="4648801" y="4594680"/>
            <a:ext cx="608398" cy="134113"/>
            <a:chOff x="4827813" y="2534636"/>
            <a:chExt cx="996651" cy="178504"/>
          </a:xfrm>
        </p:grpSpPr>
        <p:sp>
          <p:nvSpPr>
            <p:cNvPr id="19" name="Oval 18">
              <a:extLst>
                <a:ext uri="{FF2B5EF4-FFF2-40B4-BE49-F238E27FC236}">
                  <a16:creationId xmlns:a16="http://schemas.microsoft.com/office/drawing/2014/main" xmlns="" id="{9754643C-5B30-4FC2-BFAC-4FD007AC9EC7}"/>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0" name="Oval 19">
              <a:extLst>
                <a:ext uri="{FF2B5EF4-FFF2-40B4-BE49-F238E27FC236}">
                  <a16:creationId xmlns:a16="http://schemas.microsoft.com/office/drawing/2014/main" xmlns="" id="{23FDDB55-6BA5-4489-9E37-4A76254A5CD7}"/>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DA023CF8-2471-40A5-B2EF-E9BF4DF2C0E1}"/>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2" name="Oval 21">
              <a:extLst>
                <a:ext uri="{FF2B5EF4-FFF2-40B4-BE49-F238E27FC236}">
                  <a16:creationId xmlns:a16="http://schemas.microsoft.com/office/drawing/2014/main" xmlns="" id="{F9B0428F-5D1A-4CD3-BDA2-9CA7F5141455}"/>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3" name="Text Placeholder 3">
            <a:extLst>
              <a:ext uri="{FF2B5EF4-FFF2-40B4-BE49-F238E27FC236}">
                <a16:creationId xmlns:a16="http://schemas.microsoft.com/office/drawing/2014/main" xmlns="" id="{86E0573A-023B-4D1C-8224-56A5D0DDF379}"/>
              </a:ext>
            </a:extLst>
          </p:cNvPr>
          <p:cNvSpPr>
            <a:spLocks noGrp="1"/>
          </p:cNvSpPr>
          <p:nvPr>
            <p:ph type="body" sz="half" idx="2" hasCustomPrompt="1"/>
          </p:nvPr>
        </p:nvSpPr>
        <p:spPr>
          <a:xfrm>
            <a:off x="682328" y="4839680"/>
            <a:ext cx="8537475" cy="1305379"/>
          </a:xfrm>
        </p:spPr>
        <p:txBody>
          <a:bodyPr vert="horz" lIns="91440" tIns="45720" rIns="91440" bIns="45720" rtlCol="0">
            <a:noAutofit/>
          </a:bodyPr>
          <a:lstStyle>
            <a:lvl1pPr marL="0" indent="0" algn="ctr">
              <a:buNone/>
              <a:defRPr lang="en-US" b="0" cap="none" baseline="0"/>
            </a:lvl1pPr>
          </a:lstStyle>
          <a:p>
            <a:pPr marL="185738" lvl="0" indent="-185738" algn="ctr">
              <a:lnSpc>
                <a:spcPct val="100000"/>
              </a:lnSpc>
            </a:pPr>
            <a:r>
              <a:rPr lang="en-US" noProof="0"/>
              <a:t>Edit Master text styles</a:t>
            </a:r>
          </a:p>
        </p:txBody>
      </p:sp>
      <p:sp>
        <p:nvSpPr>
          <p:cNvPr id="15" name="Picture Placeholder 2">
            <a:extLst>
              <a:ext uri="{FF2B5EF4-FFF2-40B4-BE49-F238E27FC236}">
                <a16:creationId xmlns:a16="http://schemas.microsoft.com/office/drawing/2014/main" xmlns="" id="{12087456-C0E8-4AA6-81E8-996CEC037E57}"/>
              </a:ext>
            </a:extLst>
          </p:cNvPr>
          <p:cNvSpPr>
            <a:spLocks noGrp="1"/>
          </p:cNvSpPr>
          <p:nvPr>
            <p:ph type="pic" idx="1"/>
          </p:nvPr>
        </p:nvSpPr>
        <p:spPr>
          <a:xfrm>
            <a:off x="0" y="2"/>
            <a:ext cx="9906000" cy="3713017"/>
          </a:xfrm>
          <a:solidFill>
            <a:schemeClr val="bg1">
              <a:lumMod val="85000"/>
            </a:schemeClr>
          </a:solidFill>
        </p:spPr>
        <p:txBody>
          <a:bodyPr vert="horz" lIns="91440" tIns="45720" rIns="91440" bIns="45720" rtlCol="0" anchor="ctr">
            <a:normAutofit/>
          </a:bodyPr>
          <a:lstStyle>
            <a:lvl1pPr>
              <a:defRPr lang="en-US" sz="1625" dirty="0"/>
            </a:lvl1pPr>
          </a:lstStyle>
          <a:p>
            <a:pPr marL="0" lvl="0" indent="0" algn="ctr">
              <a:buNone/>
            </a:pPr>
            <a:r>
              <a:rPr lang="en-US" noProof="0" smtClean="0"/>
              <a:t>Click icon to add picture</a:t>
            </a:r>
            <a:endParaRPr lang="en-US" noProof="0" dirty="0"/>
          </a:p>
        </p:txBody>
      </p:sp>
    </p:spTree>
    <p:extLst>
      <p:ext uri="{BB962C8B-B14F-4D97-AF65-F5344CB8AC3E}">
        <p14:creationId xmlns:p14="http://schemas.microsoft.com/office/powerpoint/2010/main" val="3465316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hasCustomPrompt="1"/>
          </p:nvPr>
        </p:nvSpPr>
        <p:spPr>
          <a:xfrm>
            <a:off x="295276" y="246186"/>
            <a:ext cx="2605087" cy="1037492"/>
          </a:xfrm>
        </p:spPr>
        <p:txBody>
          <a:bodyPr lIns="0" tIns="0" rIns="0" bIns="0" anchor="b">
            <a:noAutofit/>
          </a:bodyPr>
          <a:lstStyle>
            <a:lvl1pPr>
              <a:defRPr sz="2600" b="1" cap="all" baseline="0"/>
            </a:lvl1pPr>
          </a:lstStyle>
          <a:p>
            <a:r>
              <a:rPr lang="en-US" noProof="0"/>
              <a:t>Title here</a:t>
            </a:r>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grpSp>
        <p:nvGrpSpPr>
          <p:cNvPr id="6" name="Group 5">
            <a:extLst>
              <a:ext uri="{FF2B5EF4-FFF2-40B4-BE49-F238E27FC236}">
                <a16:creationId xmlns:a16="http://schemas.microsoft.com/office/drawing/2014/main" xmlns="" id="{A6A27954-3A0E-430B-AD48-05A3F3278D70}"/>
              </a:ext>
            </a:extLst>
          </p:cNvPr>
          <p:cNvGrpSpPr/>
          <p:nvPr userDrawn="1"/>
        </p:nvGrpSpPr>
        <p:grpSpPr>
          <a:xfrm>
            <a:off x="-19545" y="1452565"/>
            <a:ext cx="2750497" cy="134113"/>
            <a:chOff x="-24055" y="1452565"/>
            <a:chExt cx="2374534" cy="0"/>
          </a:xfrm>
        </p:grpSpPr>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5" name="Oval 24">
            <a:extLst>
              <a:ext uri="{FF2B5EF4-FFF2-40B4-BE49-F238E27FC236}">
                <a16:creationId xmlns:a16="http://schemas.microsoft.com/office/drawing/2014/main" xmlns="" id="{3F366940-FB5E-4B76-8829-80C14F137B3A}"/>
              </a:ext>
            </a:extLst>
          </p:cNvPr>
          <p:cNvSpPr/>
          <p:nvPr userDrawn="1"/>
        </p:nvSpPr>
        <p:spPr>
          <a:xfrm>
            <a:off x="8329257" y="555158"/>
            <a:ext cx="2679927" cy="3298372"/>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6" name="Oval 25">
            <a:extLst>
              <a:ext uri="{FF2B5EF4-FFF2-40B4-BE49-F238E27FC236}">
                <a16:creationId xmlns:a16="http://schemas.microsoft.com/office/drawing/2014/main" xmlns="" id="{75486FFB-46EF-4E74-BFFF-7ED054DB0D9C}"/>
              </a:ext>
            </a:extLst>
          </p:cNvPr>
          <p:cNvSpPr/>
          <p:nvPr userDrawn="1"/>
        </p:nvSpPr>
        <p:spPr>
          <a:xfrm>
            <a:off x="8070551" y="330754"/>
            <a:ext cx="1030401" cy="1268186"/>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grpSp>
        <p:nvGrpSpPr>
          <p:cNvPr id="27" name="Group 26">
            <a:extLst>
              <a:ext uri="{FF2B5EF4-FFF2-40B4-BE49-F238E27FC236}">
                <a16:creationId xmlns:a16="http://schemas.microsoft.com/office/drawing/2014/main" xmlns="" id="{6D35CCD2-B73F-944C-B572-7FBFC7DE22E4}"/>
              </a:ext>
            </a:extLst>
          </p:cNvPr>
          <p:cNvGrpSpPr/>
          <p:nvPr userDrawn="1"/>
        </p:nvGrpSpPr>
        <p:grpSpPr>
          <a:xfrm>
            <a:off x="295276" y="421046"/>
            <a:ext cx="608398" cy="134113"/>
            <a:chOff x="4827813" y="2534636"/>
            <a:chExt cx="996651" cy="178504"/>
          </a:xfrm>
        </p:grpSpPr>
        <p:sp>
          <p:nvSpPr>
            <p:cNvPr id="28" name="Oval 27">
              <a:extLst>
                <a:ext uri="{FF2B5EF4-FFF2-40B4-BE49-F238E27FC236}">
                  <a16:creationId xmlns:a16="http://schemas.microsoft.com/office/drawing/2014/main" xmlns="" id="{9D8F78D8-558F-3540-A5F4-B1AD8942B341}"/>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5" name="Oval 34">
              <a:extLst>
                <a:ext uri="{FF2B5EF4-FFF2-40B4-BE49-F238E27FC236}">
                  <a16:creationId xmlns:a16="http://schemas.microsoft.com/office/drawing/2014/main" xmlns="" id="{3F8F621A-F298-2B48-B7E0-8D9BEE8AA763}"/>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36" name="Oval 35">
              <a:extLst>
                <a:ext uri="{FF2B5EF4-FFF2-40B4-BE49-F238E27FC236}">
                  <a16:creationId xmlns:a16="http://schemas.microsoft.com/office/drawing/2014/main" xmlns="" id="{C17A3A3B-82AE-0A46-AE32-9B111F975BDB}"/>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37" name="Oval 36">
              <a:extLst>
                <a:ext uri="{FF2B5EF4-FFF2-40B4-BE49-F238E27FC236}">
                  <a16:creationId xmlns:a16="http://schemas.microsoft.com/office/drawing/2014/main" xmlns="" id="{DF206CE3-6B94-C340-8BA3-A2A4E407E499}"/>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30" name="Text Placeholder 3">
            <a:extLst>
              <a:ext uri="{FF2B5EF4-FFF2-40B4-BE49-F238E27FC236}">
                <a16:creationId xmlns:a16="http://schemas.microsoft.com/office/drawing/2014/main" xmlns="" id="{1B247C0B-04BA-4D5C-A41D-AEA60217241B}"/>
              </a:ext>
            </a:extLst>
          </p:cNvPr>
          <p:cNvSpPr>
            <a:spLocks noGrp="1"/>
          </p:cNvSpPr>
          <p:nvPr>
            <p:ph type="body" sz="half" idx="2" hasCustomPrompt="1"/>
          </p:nvPr>
        </p:nvSpPr>
        <p:spPr>
          <a:xfrm>
            <a:off x="295276" y="2057400"/>
            <a:ext cx="2605087"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noProof="0"/>
              <a:t>Edit Master text styles</a:t>
            </a:r>
          </a:p>
        </p:txBody>
      </p:sp>
      <p:sp>
        <p:nvSpPr>
          <p:cNvPr id="31" name="Content Placeholder 2">
            <a:extLst>
              <a:ext uri="{FF2B5EF4-FFF2-40B4-BE49-F238E27FC236}">
                <a16:creationId xmlns:a16="http://schemas.microsoft.com/office/drawing/2014/main" xmlns="" id="{194C619D-34F6-4A29-857A-D76007218728}"/>
              </a:ext>
            </a:extLst>
          </p:cNvPr>
          <p:cNvSpPr>
            <a:spLocks noGrp="1"/>
          </p:cNvSpPr>
          <p:nvPr>
            <p:ph idx="1" hasCustomPrompt="1"/>
          </p:nvPr>
        </p:nvSpPr>
        <p:spPr>
          <a:xfrm>
            <a:off x="3159068" y="246187"/>
            <a:ext cx="6067185" cy="5614864"/>
          </a:xfrm>
        </p:spPr>
        <p:txBody>
          <a:bodyPr>
            <a:normAutofit/>
          </a:bodyPr>
          <a:lstStyle>
            <a:lvl1pPr>
              <a:defRPr sz="1625"/>
            </a:lvl1pPr>
            <a:lvl2pPr>
              <a:defRPr sz="1463"/>
            </a:lvl2pPr>
            <a:lvl3pPr>
              <a:defRPr sz="1300"/>
            </a:lvl3pPr>
            <a:lvl4pPr>
              <a:defRPr sz="1138"/>
            </a:lvl4pPr>
            <a:lvl5pPr>
              <a:defRPr sz="1138"/>
            </a:lvl5pPr>
            <a:lvl6pPr>
              <a:defRPr sz="1625"/>
            </a:lvl6pPr>
            <a:lvl7pPr>
              <a:defRPr sz="1625"/>
            </a:lvl7pPr>
            <a:lvl8pPr>
              <a:defRPr sz="1625"/>
            </a:lvl8pPr>
            <a:lvl9pPr>
              <a:defRPr sz="1625"/>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88073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237E7-A574-47D2-9624-D12F47560519}"/>
              </a:ext>
            </a:extLst>
          </p:cNvPr>
          <p:cNvSpPr>
            <a:spLocks noGrp="1"/>
          </p:cNvSpPr>
          <p:nvPr>
            <p:ph type="title"/>
          </p:nvPr>
        </p:nvSpPr>
        <p:spPr>
          <a:xfrm>
            <a:off x="295276" y="246186"/>
            <a:ext cx="9315449" cy="1037492"/>
          </a:xfrm>
        </p:spPr>
        <p:txBody>
          <a:bodyPr lIns="0" tIns="0" rIns="0" bIns="0" anchor="b">
            <a:noAutofit/>
          </a:bodyPr>
          <a:lstStyle>
            <a:lvl1pPr>
              <a:defRPr sz="2600" b="1" cap="all" baseline="0"/>
            </a:lvl1pPr>
          </a:lstStyle>
          <a:p>
            <a:r>
              <a:rPr lang="en-US" noProof="0" smtClean="0"/>
              <a:t>Click to edit Master title style</a:t>
            </a:r>
            <a:endParaRPr lang="en-US" noProof="0"/>
          </a:p>
        </p:txBody>
      </p:sp>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cxnSp>
        <p:nvCxnSpPr>
          <p:cNvPr id="12" name="Straight Connector 11">
            <a:extLst>
              <a:ext uri="{FF2B5EF4-FFF2-40B4-BE49-F238E27FC236}">
                <a16:creationId xmlns:a16="http://schemas.microsoft.com/office/drawing/2014/main" xmlns="" id="{D9C089FD-3BC7-434F-810A-04F78AFC84D2}"/>
              </a:ext>
            </a:extLst>
          </p:cNvPr>
          <p:cNvCxnSpPr>
            <a:cxnSpLocks/>
          </p:cNvCxnSpPr>
          <p:nvPr userDrawn="1"/>
        </p:nvCxnSpPr>
        <p:spPr>
          <a:xfrm>
            <a:off x="-19544" y="1452565"/>
            <a:ext cx="139573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7AC837-D78F-424C-9FDC-C3A445A5E0B6}"/>
              </a:ext>
            </a:extLst>
          </p:cNvPr>
          <p:cNvCxnSpPr>
            <a:cxnSpLocks/>
          </p:cNvCxnSpPr>
          <p:nvPr userDrawn="1"/>
        </p:nvCxnSpPr>
        <p:spPr>
          <a:xfrm>
            <a:off x="1466355" y="1452565"/>
            <a:ext cx="44340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6831C4EF-58CF-4AEC-9F81-CB38D946A457}"/>
              </a:ext>
            </a:extLst>
          </p:cNvPr>
          <p:cNvCxnSpPr>
            <a:cxnSpLocks/>
          </p:cNvCxnSpPr>
          <p:nvPr userDrawn="1"/>
        </p:nvCxnSpPr>
        <p:spPr>
          <a:xfrm flipV="1">
            <a:off x="1994234" y="1429120"/>
            <a:ext cx="7911766"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C7CCE55-AF4E-4245-BFBC-DEC36E1D4A47}"/>
              </a:ext>
            </a:extLst>
          </p:cNvPr>
          <p:cNvGrpSpPr/>
          <p:nvPr userDrawn="1"/>
        </p:nvGrpSpPr>
        <p:grpSpPr>
          <a:xfrm>
            <a:off x="295276" y="421046"/>
            <a:ext cx="608398" cy="134113"/>
            <a:chOff x="4827813" y="2534636"/>
            <a:chExt cx="996651" cy="178504"/>
          </a:xfrm>
        </p:grpSpPr>
        <p:sp>
          <p:nvSpPr>
            <p:cNvPr id="20" name="Oval 19">
              <a:extLst>
                <a:ext uri="{FF2B5EF4-FFF2-40B4-BE49-F238E27FC236}">
                  <a16:creationId xmlns:a16="http://schemas.microsoft.com/office/drawing/2014/main" xmlns=""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1" name="Oval 20">
              <a:extLst>
                <a:ext uri="{FF2B5EF4-FFF2-40B4-BE49-F238E27FC236}">
                  <a16:creationId xmlns:a16="http://schemas.microsoft.com/office/drawing/2014/main" xmlns=""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23" name="Oval 22">
              <a:extLst>
                <a:ext uri="{FF2B5EF4-FFF2-40B4-BE49-F238E27FC236}">
                  <a16:creationId xmlns:a16="http://schemas.microsoft.com/office/drawing/2014/main" xmlns=""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24" name="Oval 23">
              <a:extLst>
                <a:ext uri="{FF2B5EF4-FFF2-40B4-BE49-F238E27FC236}">
                  <a16:creationId xmlns:a16="http://schemas.microsoft.com/office/drawing/2014/main" xmlns=""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
        <p:nvSpPr>
          <p:cNvPr id="13" name="Oval 12">
            <a:extLst>
              <a:ext uri="{FF2B5EF4-FFF2-40B4-BE49-F238E27FC236}">
                <a16:creationId xmlns:a16="http://schemas.microsoft.com/office/drawing/2014/main" xmlns="" id="{82D9D565-739D-4898-97BD-79EB8C7F91EC}"/>
              </a:ext>
            </a:extLst>
          </p:cNvPr>
          <p:cNvSpPr/>
          <p:nvPr userDrawn="1"/>
        </p:nvSpPr>
        <p:spPr>
          <a:xfrm>
            <a:off x="3744129" y="4718683"/>
            <a:ext cx="2679927"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14" name="Oval 13">
            <a:extLst>
              <a:ext uri="{FF2B5EF4-FFF2-40B4-BE49-F238E27FC236}">
                <a16:creationId xmlns:a16="http://schemas.microsoft.com/office/drawing/2014/main" xmlns="" id="{620FADA3-E777-489C-976D-0B0C4FD31310}"/>
              </a:ext>
            </a:extLst>
          </p:cNvPr>
          <p:cNvSpPr/>
          <p:nvPr userDrawn="1"/>
        </p:nvSpPr>
        <p:spPr>
          <a:xfrm>
            <a:off x="3485424" y="4494279"/>
            <a:ext cx="1030401"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Tree>
    <p:extLst>
      <p:ext uri="{BB962C8B-B14F-4D97-AF65-F5344CB8AC3E}">
        <p14:creationId xmlns:p14="http://schemas.microsoft.com/office/powerpoint/2010/main" val="31362720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99564622-96D9-48C4-BB60-87F3F7C8E122}"/>
              </a:ext>
            </a:extLst>
          </p:cNvPr>
          <p:cNvSpPr>
            <a:spLocks noGrp="1"/>
          </p:cNvSpPr>
          <p:nvPr>
            <p:ph type="sldNum" sz="quarter" idx="12"/>
          </p:nvPr>
        </p:nvSpPr>
        <p:spPr>
          <a:xfrm>
            <a:off x="7381875" y="6463208"/>
            <a:ext cx="2228850" cy="249385"/>
          </a:xfrm>
        </p:spPr>
        <p:txBody>
          <a:bodyP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grpSp>
        <p:nvGrpSpPr>
          <p:cNvPr id="4" name="Group 3">
            <a:extLst>
              <a:ext uri="{FF2B5EF4-FFF2-40B4-BE49-F238E27FC236}">
                <a16:creationId xmlns:a16="http://schemas.microsoft.com/office/drawing/2014/main" xmlns="" id="{8DCE8039-0D05-4A75-878A-907B8D44B9E7}"/>
              </a:ext>
            </a:extLst>
          </p:cNvPr>
          <p:cNvGrpSpPr/>
          <p:nvPr userDrawn="1"/>
        </p:nvGrpSpPr>
        <p:grpSpPr>
          <a:xfrm>
            <a:off x="295276" y="421046"/>
            <a:ext cx="608398" cy="134113"/>
            <a:chOff x="4827813" y="2534636"/>
            <a:chExt cx="996651" cy="178504"/>
          </a:xfrm>
        </p:grpSpPr>
        <p:sp>
          <p:nvSpPr>
            <p:cNvPr id="5" name="Oval 4">
              <a:extLst>
                <a:ext uri="{FF2B5EF4-FFF2-40B4-BE49-F238E27FC236}">
                  <a16:creationId xmlns:a16="http://schemas.microsoft.com/office/drawing/2014/main" xmlns="" id="{C1402252-45E8-45B3-BA5E-DFA33A4547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6" name="Oval 5">
              <a:extLst>
                <a:ext uri="{FF2B5EF4-FFF2-40B4-BE49-F238E27FC236}">
                  <a16:creationId xmlns:a16="http://schemas.microsoft.com/office/drawing/2014/main" xmlns="" id="{1300C883-1ACE-4AF3-9875-792A769588D5}"/>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prstClr val="white"/>
                </a:solidFill>
              </a:endParaRPr>
            </a:p>
          </p:txBody>
        </p:sp>
        <p:sp>
          <p:nvSpPr>
            <p:cNvPr id="7" name="Oval 6">
              <a:extLst>
                <a:ext uri="{FF2B5EF4-FFF2-40B4-BE49-F238E27FC236}">
                  <a16:creationId xmlns:a16="http://schemas.microsoft.com/office/drawing/2014/main" xmlns="" id="{E75483D7-E612-43D2-9B0E-C69356C160DA}"/>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sp>
          <p:nvSpPr>
            <p:cNvPr id="8" name="Oval 7">
              <a:extLst>
                <a:ext uri="{FF2B5EF4-FFF2-40B4-BE49-F238E27FC236}">
                  <a16:creationId xmlns:a16="http://schemas.microsoft.com/office/drawing/2014/main" xmlns="" id="{F279C5F2-4C7F-4470-A44F-E8AD69AC9FA0}"/>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63" dirty="0">
                <a:solidFill>
                  <a:prstClr val="white"/>
                </a:solidFill>
              </a:endParaRPr>
            </a:p>
          </p:txBody>
        </p:sp>
      </p:grpSp>
    </p:spTree>
    <p:extLst>
      <p:ext uri="{BB962C8B-B14F-4D97-AF65-F5344CB8AC3E}">
        <p14:creationId xmlns:p14="http://schemas.microsoft.com/office/powerpoint/2010/main" val="41862032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74617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48175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15264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45771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7830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E45F93-2D5C-4289-A270-6BB5FFFACF7E}" type="datetime1">
              <a:rPr lang="en-US" smtClean="0"/>
              <a:t>4/30/2024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2977718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72843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94403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77863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23520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27965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193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A7C2BE0-66F1-4F5E-839A-46FE1BD64919}" type="datetime1">
              <a:rPr lang="en-US" smtClean="0"/>
              <a:t>4/30/2024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4225141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0675A-205F-498A-84BE-92F0342E0C78}" type="datetime1">
              <a:rPr lang="en-US" smtClean="0"/>
              <a:t>4/30/2024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167584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15B87-4F10-485A-8830-47C7462AA41A}" type="datetime1">
              <a:rPr lang="en-US" smtClean="0"/>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1143917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B113CB-85FA-484B-A168-83A66CDCDC55}" type="datetime1">
              <a:rPr lang="en-US" smtClean="0"/>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172395-1E5A-4A60-B63F-C5587D357EA2}" type="slidenum">
              <a:rPr lang="en-US" smtClean="0"/>
              <a:t>‹#›</a:t>
            </a:fld>
            <a:endParaRPr lang="en-US"/>
          </a:p>
        </p:txBody>
      </p:sp>
    </p:spTree>
    <p:extLst>
      <p:ext uri="{BB962C8B-B14F-4D97-AF65-F5344CB8AC3E}">
        <p14:creationId xmlns:p14="http://schemas.microsoft.com/office/powerpoint/2010/main" val="1826562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CCCBB3-3A59-466F-8C5F-8E6D103C1EFE}" type="datetime1">
              <a:rPr lang="en-US" smtClean="0"/>
              <a:t>4/30/2024</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72395-1E5A-4A60-B63F-C5587D357EA2}" type="slidenum">
              <a:rPr lang="en-US" smtClean="0"/>
              <a:t>‹#›</a:t>
            </a:fld>
            <a:endParaRPr lang="en-US"/>
          </a:p>
        </p:txBody>
      </p:sp>
    </p:spTree>
    <p:extLst>
      <p:ext uri="{BB962C8B-B14F-4D97-AF65-F5344CB8AC3E}">
        <p14:creationId xmlns:p14="http://schemas.microsoft.com/office/powerpoint/2010/main" val="25502139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14"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40D79E1-5F46-41CA-85E7-44C2A6C62820}"/>
              </a:ext>
            </a:extLst>
          </p:cNvPr>
          <p:cNvSpPr>
            <a:spLocks noGrp="1"/>
          </p:cNvSpPr>
          <p:nvPr>
            <p:ph type="title"/>
          </p:nvPr>
        </p:nvSpPr>
        <p:spPr>
          <a:xfrm>
            <a:off x="295276" y="365126"/>
            <a:ext cx="9315449" cy="918553"/>
          </a:xfrm>
          <a:prstGeom prst="rect">
            <a:avLst/>
          </a:prstGeom>
        </p:spPr>
        <p:txBody>
          <a:bodyPr vert="horz" lIns="0" tIns="0" rIns="0" bIns="0" rtlCol="0" anchor="b">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D7B0B511-05FD-459E-AC79-A87540961FC1}"/>
              </a:ext>
            </a:extLst>
          </p:cNvPr>
          <p:cNvSpPr>
            <a:spLocks noGrp="1"/>
          </p:cNvSpPr>
          <p:nvPr>
            <p:ph type="body" idx="1"/>
          </p:nvPr>
        </p:nvSpPr>
        <p:spPr>
          <a:xfrm>
            <a:off x="295276" y="1825625"/>
            <a:ext cx="9315449"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xmlns="" id="{FC32B635-1E22-483C-94B9-F587908DE634}"/>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en-US" smtClean="0">
                <a:solidFill>
                  <a:prstClr val="black">
                    <a:tint val="75000"/>
                  </a:prstClr>
                </a:solidFill>
              </a:rPr>
              <a:t>1</a:t>
            </a:r>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xmlns="" id="{6DB98321-594C-4030-A2B0-3492F77EE03E}"/>
              </a:ext>
            </a:extLst>
          </p:cNvPr>
          <p:cNvSpPr>
            <a:spLocks noGrp="1"/>
          </p:cNvSpPr>
          <p:nvPr>
            <p:ph type="sldNum" sz="quarter" idx="4"/>
          </p:nvPr>
        </p:nvSpPr>
        <p:spPr>
          <a:xfrm>
            <a:off x="7381875" y="6463207"/>
            <a:ext cx="2228850" cy="258268"/>
          </a:xfrm>
          <a:prstGeom prst="rect">
            <a:avLst/>
          </a:prstGeom>
        </p:spPr>
        <p:txBody>
          <a:bodyPr vert="horz" lIns="91440" tIns="45720" rIns="91440" bIns="45720" rtlCol="0" anchor="ct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236290756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hf hdr="0" dt="0"/>
  <p:txStyles>
    <p:titleStyle>
      <a:lvl1pPr algn="l" defTabSz="742950" rtl="0" eaLnBrk="1" latinLnBrk="0" hangingPunct="1">
        <a:lnSpc>
          <a:spcPct val="90000"/>
        </a:lnSpc>
        <a:spcBef>
          <a:spcPct val="0"/>
        </a:spcBef>
        <a:buNone/>
        <a:defRPr sz="2600" b="1"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Clr>
          <a:schemeClr val="accent1"/>
        </a:buClr>
        <a:buFont typeface="Arial" panose="020B0604020202020204" pitchFamily="34" charset="0"/>
        <a:buChar char="•"/>
        <a:defRPr sz="1463"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Clr>
          <a:schemeClr val="accent1"/>
        </a:buClr>
        <a:buFont typeface="Arial" panose="020B0604020202020204" pitchFamily="34" charset="0"/>
        <a:buChar char="•"/>
        <a:defRPr sz="130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Clr>
          <a:schemeClr val="accent1"/>
        </a:buClr>
        <a:buFont typeface="Arial" panose="020B0604020202020204" pitchFamily="34" charset="0"/>
        <a:buChar char="•"/>
        <a:defRPr sz="1138"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Clr>
          <a:schemeClr val="accent1"/>
        </a:buClr>
        <a:buFont typeface="Arial" panose="020B0604020202020204" pitchFamily="34" charset="0"/>
        <a:buChar char="•"/>
        <a:defRPr sz="975"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Clr>
          <a:schemeClr val="accent1"/>
        </a:buClr>
        <a:buFont typeface="Arial" panose="020B0604020202020204" pitchFamily="34" charset="0"/>
        <a:buChar char="•"/>
        <a:defRPr sz="975"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40D79E1-5F46-41CA-85E7-44C2A6C62820}"/>
              </a:ext>
            </a:extLst>
          </p:cNvPr>
          <p:cNvSpPr>
            <a:spLocks noGrp="1"/>
          </p:cNvSpPr>
          <p:nvPr>
            <p:ph type="title"/>
          </p:nvPr>
        </p:nvSpPr>
        <p:spPr>
          <a:xfrm>
            <a:off x="295276" y="365126"/>
            <a:ext cx="9315449" cy="918553"/>
          </a:xfrm>
          <a:prstGeom prst="rect">
            <a:avLst/>
          </a:prstGeom>
        </p:spPr>
        <p:txBody>
          <a:bodyPr vert="horz" lIns="0" tIns="0" rIns="0" bIns="0" rtlCol="0" anchor="b">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D7B0B511-05FD-459E-AC79-A87540961FC1}"/>
              </a:ext>
            </a:extLst>
          </p:cNvPr>
          <p:cNvSpPr>
            <a:spLocks noGrp="1"/>
          </p:cNvSpPr>
          <p:nvPr>
            <p:ph type="body" idx="1"/>
          </p:nvPr>
        </p:nvSpPr>
        <p:spPr>
          <a:xfrm>
            <a:off x="295276" y="1825625"/>
            <a:ext cx="9315449"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xmlns="" id="{FC32B635-1E22-483C-94B9-F587908DE634}"/>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en-US" smtClean="0">
                <a:solidFill>
                  <a:prstClr val="black">
                    <a:tint val="75000"/>
                  </a:prstClr>
                </a:solidFill>
              </a:rPr>
              <a:t>1</a:t>
            </a:r>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xmlns="" id="{6DB98321-594C-4030-A2B0-3492F77EE03E}"/>
              </a:ext>
            </a:extLst>
          </p:cNvPr>
          <p:cNvSpPr>
            <a:spLocks noGrp="1"/>
          </p:cNvSpPr>
          <p:nvPr>
            <p:ph type="sldNum" sz="quarter" idx="4"/>
          </p:nvPr>
        </p:nvSpPr>
        <p:spPr>
          <a:xfrm>
            <a:off x="7381875" y="6463207"/>
            <a:ext cx="2228850" cy="258268"/>
          </a:xfrm>
          <a:prstGeom prst="rect">
            <a:avLst/>
          </a:prstGeom>
        </p:spPr>
        <p:txBody>
          <a:bodyPr vert="horz" lIns="91440" tIns="45720" rIns="91440" bIns="45720" rtlCol="0" anchor="ctr"/>
          <a:lstStyle>
            <a:lvl1pPr algn="r">
              <a:defRPr sz="731">
                <a:solidFill>
                  <a:schemeClr val="accent3"/>
                </a:solidFill>
              </a:defRPr>
            </a:lvl1pPr>
          </a:lstStyle>
          <a:p>
            <a:fld id="{48BB047D-A6CD-43AB-96F0-683C726B586B}"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23090244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Lst>
  <p:hf hdr="0" dt="0"/>
  <p:txStyles>
    <p:titleStyle>
      <a:lvl1pPr algn="l" defTabSz="742950" rtl="0" eaLnBrk="1" latinLnBrk="0" hangingPunct="1">
        <a:lnSpc>
          <a:spcPct val="90000"/>
        </a:lnSpc>
        <a:spcBef>
          <a:spcPct val="0"/>
        </a:spcBef>
        <a:buNone/>
        <a:defRPr sz="2600" b="1"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Clr>
          <a:schemeClr val="accent1"/>
        </a:buClr>
        <a:buFont typeface="Arial" panose="020B0604020202020204" pitchFamily="34" charset="0"/>
        <a:buChar char="•"/>
        <a:defRPr sz="1463"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Clr>
          <a:schemeClr val="accent1"/>
        </a:buClr>
        <a:buFont typeface="Arial" panose="020B0604020202020204" pitchFamily="34" charset="0"/>
        <a:buChar char="•"/>
        <a:defRPr sz="130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Clr>
          <a:schemeClr val="accent1"/>
        </a:buClr>
        <a:buFont typeface="Arial" panose="020B0604020202020204" pitchFamily="34" charset="0"/>
        <a:buChar char="•"/>
        <a:defRPr sz="1138"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Clr>
          <a:schemeClr val="accent1"/>
        </a:buClr>
        <a:buFont typeface="Arial" panose="020B0604020202020204" pitchFamily="34" charset="0"/>
        <a:buChar char="•"/>
        <a:defRPr sz="975"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Clr>
          <a:schemeClr val="accent1"/>
        </a:buClr>
        <a:buFont typeface="Arial" panose="020B0604020202020204" pitchFamily="34" charset="0"/>
        <a:buChar char="•"/>
        <a:defRPr sz="975"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1057B-040A-4307-96F4-21028AF81FBA}" type="datetimeFigureOut">
              <a:rPr lang="en-US" smtClean="0">
                <a:solidFill>
                  <a:prstClr val="black">
                    <a:tint val="75000"/>
                  </a:prstClr>
                </a:solidFill>
              </a:rPr>
              <a:pPr/>
              <a:t>4/30/2024</a:t>
            </a:fld>
            <a:endParaRPr lang="en-US">
              <a:solidFill>
                <a:prstClr val="black">
                  <a:tint val="75000"/>
                </a:prstClr>
              </a:solidFill>
            </a:endParaRP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6078E6-8D47-4A5E-BF4A-6D14F4D605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353531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4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6907" y="750612"/>
            <a:ext cx="1981200" cy="1410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a:endParaRPr lang="en-US" sz="1463"/>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3724" y="1663873"/>
            <a:ext cx="7680944" cy="3525071"/>
          </a:xfrm>
          <a:prstGeom prst="rect">
            <a:avLst/>
          </a:prstGeom>
        </p:spPr>
      </p:pic>
    </p:spTree>
    <p:extLst>
      <p:ext uri="{BB962C8B-B14F-4D97-AF65-F5344CB8AC3E}">
        <p14:creationId xmlns:p14="http://schemas.microsoft.com/office/powerpoint/2010/main" val="3284543752"/>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C2BA88AF-DB8A-4271-84BF-A8EFA98F9D37}"/>
              </a:ext>
            </a:extLst>
          </p:cNvPr>
          <p:cNvSpPr>
            <a:spLocks noGrp="1"/>
          </p:cNvSpPr>
          <p:nvPr>
            <p:ph type="sldNum" sz="quarter" idx="12"/>
          </p:nvPr>
        </p:nvSpPr>
        <p:spPr/>
        <p:txBody>
          <a:bodyPr/>
          <a:lstStyle/>
          <a:p>
            <a:fld id="{48BB047D-A6CD-43AB-96F0-683C726B586B}" type="slidenum">
              <a:rPr lang="en-US" smtClean="0"/>
              <a:pPr/>
              <a:t>10</a:t>
            </a:fld>
            <a:endParaRPr lang="en-US" dirty="0"/>
          </a:p>
        </p:txBody>
      </p:sp>
      <p:pic>
        <p:nvPicPr>
          <p:cNvPr id="3" name="Picture Placeholder 2"/>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44449" t="2100" r="146" b="-3334"/>
          <a:stretch/>
        </p:blipFill>
        <p:spPr>
          <a:xfrm>
            <a:off x="1" y="-16933"/>
            <a:ext cx="4318612" cy="6908800"/>
          </a:xfrm>
        </p:spPr>
      </p:pic>
      <p:sp>
        <p:nvSpPr>
          <p:cNvPr id="9" name="TextBox 8"/>
          <p:cNvSpPr txBox="1"/>
          <p:nvPr/>
        </p:nvSpPr>
        <p:spPr>
          <a:xfrm>
            <a:off x="0" y="6559787"/>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8/25</a:t>
            </a:r>
            <a:endParaRPr lang="en-US" sz="1600" dirty="0">
              <a:cs typeface="B Lotus" panose="00000400000000000000" pitchFamily="2" charset="-78"/>
            </a:endParaRPr>
          </a:p>
        </p:txBody>
      </p:sp>
      <p:sp>
        <p:nvSpPr>
          <p:cNvPr id="4" name="TextBox 3"/>
          <p:cNvSpPr txBox="1"/>
          <p:nvPr/>
        </p:nvSpPr>
        <p:spPr>
          <a:xfrm>
            <a:off x="5337374" y="413131"/>
            <a:ext cx="3690551" cy="1015663"/>
          </a:xfrm>
          <a:prstGeom prst="rect">
            <a:avLst/>
          </a:prstGeom>
          <a:noFill/>
        </p:spPr>
        <p:txBody>
          <a:bodyPr wrap="square" rtlCol="0">
            <a:spAutoFit/>
          </a:bodyPr>
          <a:lstStyle/>
          <a:p>
            <a:pPr algn="ctr" rtl="1"/>
            <a:r>
              <a:rPr lang="fa-IR" sz="2000" dirty="0" smtClean="0">
                <a:cs typeface="B Titr" panose="00000700000000000000" pitchFamily="2" charset="-78"/>
              </a:rPr>
              <a:t>الگوریتم بهینه سازی کلونی مورچگان</a:t>
            </a:r>
          </a:p>
          <a:p>
            <a:pPr algn="ctr" rtl="1"/>
            <a:r>
              <a:rPr lang="en-US" sz="2000" b="1" dirty="0" smtClean="0">
                <a:latin typeface="Times New Roman" panose="02020603050405020304" pitchFamily="18" charset="0"/>
                <a:cs typeface="Times New Roman" panose="02020603050405020304" pitchFamily="18" charset="0"/>
              </a:rPr>
              <a:t>Ant colony optimization algorithm (ACO)</a:t>
            </a:r>
            <a:endParaRPr lang="fa-IR" sz="2000" b="1" dirty="0" smtClean="0">
              <a:latin typeface="Times New Roman" panose="02020603050405020304" pitchFamily="18" charset="0"/>
              <a:cs typeface="Times New Roman" panose="02020603050405020304" pitchFamily="18" charset="0"/>
            </a:endParaRPr>
          </a:p>
        </p:txBody>
      </p:sp>
      <p:sp>
        <p:nvSpPr>
          <p:cNvPr id="6" name="TextBox 5"/>
          <p:cNvSpPr txBox="1"/>
          <p:nvPr/>
        </p:nvSpPr>
        <p:spPr>
          <a:xfrm>
            <a:off x="4362680" y="1622369"/>
            <a:ext cx="5543320" cy="4662815"/>
          </a:xfrm>
          <a:prstGeom prst="rect">
            <a:avLst/>
          </a:prstGeom>
          <a:noFill/>
        </p:spPr>
        <p:txBody>
          <a:bodyPr wrap="square" rtlCol="0">
            <a:spAutoFit/>
          </a:bodyPr>
          <a:lstStyle/>
          <a:p>
            <a:pPr marL="342900" indent="-342900" algn="just" rtl="1">
              <a:lnSpc>
                <a:spcPct val="150000"/>
              </a:lnSpc>
              <a:buFont typeface="Arial" panose="020B0604020202020204" pitchFamily="34" charset="0"/>
              <a:buChar char="•"/>
            </a:pPr>
            <a:r>
              <a:rPr lang="fa-IR" b="1" dirty="0">
                <a:effectLst>
                  <a:outerShdw blurRad="38100" dist="38100" dir="2700000" algn="tl">
                    <a:srgbClr val="000000">
                      <a:alpha val="43137"/>
                    </a:srgbClr>
                  </a:outerShdw>
                </a:effectLst>
                <a:cs typeface="B Lotus" panose="00000400000000000000" pitchFamily="2" charset="-78"/>
              </a:rPr>
              <a:t>اولین بار در ۱۹۹۲ </a:t>
            </a:r>
            <a:r>
              <a:rPr lang="fa-IR" b="1" dirty="0" smtClean="0">
                <a:effectLst>
                  <a:outerShdw blurRad="38100" dist="38100" dir="2700000" algn="tl">
                    <a:srgbClr val="000000">
                      <a:alpha val="43137"/>
                    </a:srgbClr>
                  </a:outerShdw>
                </a:effectLst>
                <a:cs typeface="B Lotus" panose="00000400000000000000" pitchFamily="2" charset="-78"/>
              </a:rPr>
              <a:t>توسط </a:t>
            </a:r>
            <a:r>
              <a:rPr lang="fa-IR" b="1" dirty="0">
                <a:effectLst>
                  <a:outerShdw blurRad="38100" dist="38100" dir="2700000" algn="tl">
                    <a:srgbClr val="000000">
                      <a:alpha val="43137"/>
                    </a:srgbClr>
                  </a:outerShdw>
                </a:effectLst>
                <a:cs typeface="B Lotus" panose="00000400000000000000" pitchFamily="2" charset="-78"/>
              </a:rPr>
              <a:t>مارکو </a:t>
            </a:r>
            <a:r>
              <a:rPr lang="fa-IR" b="1" dirty="0" smtClean="0">
                <a:effectLst>
                  <a:outerShdw blurRad="38100" dist="38100" dir="2700000" algn="tl">
                    <a:srgbClr val="000000">
                      <a:alpha val="43137"/>
                    </a:srgbClr>
                  </a:outerShdw>
                </a:effectLst>
                <a:cs typeface="B Lotus" panose="00000400000000000000" pitchFamily="2" charset="-78"/>
              </a:rPr>
              <a:t>دوریگو در </a:t>
            </a:r>
            <a:r>
              <a:rPr lang="fa-IR" b="1" dirty="0">
                <a:effectLst>
                  <a:outerShdw blurRad="38100" dist="38100" dir="2700000" algn="tl">
                    <a:srgbClr val="000000">
                      <a:alpha val="43137"/>
                    </a:srgbClr>
                  </a:outerShdw>
                </a:effectLst>
                <a:cs typeface="B Lotus" panose="00000400000000000000" pitchFamily="2" charset="-78"/>
              </a:rPr>
              <a:t>پایان </a:t>
            </a:r>
            <a:r>
              <a:rPr lang="fa-IR" b="1" dirty="0" smtClean="0">
                <a:effectLst>
                  <a:outerShdw blurRad="38100" dist="38100" dir="2700000" algn="tl">
                    <a:srgbClr val="000000">
                      <a:alpha val="43137"/>
                    </a:srgbClr>
                  </a:outerShdw>
                </a:effectLst>
                <a:cs typeface="B Lotus" panose="00000400000000000000" pitchFamily="2" charset="-78"/>
              </a:rPr>
              <a:t>نامه </a:t>
            </a:r>
            <a:r>
              <a:rPr lang="fa-IR" b="1" dirty="0">
                <a:effectLst>
                  <a:outerShdw blurRad="38100" dist="38100" dir="2700000" algn="tl">
                    <a:srgbClr val="000000">
                      <a:alpha val="43137"/>
                    </a:srgbClr>
                  </a:outerShdw>
                </a:effectLst>
                <a:cs typeface="B Lotus" panose="00000400000000000000" pitchFamily="2" charset="-78"/>
              </a:rPr>
              <a:t>دکترایش مطرح </a:t>
            </a:r>
            <a:r>
              <a:rPr lang="fa-IR" b="1" dirty="0" smtClean="0">
                <a:effectLst>
                  <a:outerShdw blurRad="38100" dist="38100" dir="2700000" algn="tl">
                    <a:srgbClr val="000000">
                      <a:alpha val="43137"/>
                    </a:srgbClr>
                  </a:outerShdw>
                </a:effectLst>
                <a:cs typeface="B Lotus" panose="00000400000000000000" pitchFamily="2" charset="-78"/>
              </a:rPr>
              <a:t>شد.</a:t>
            </a:r>
          </a:p>
          <a:p>
            <a:pPr algn="just" rtl="1">
              <a:lnSpc>
                <a:spcPct val="150000"/>
              </a:lnSpc>
            </a:pPr>
            <a:endParaRPr lang="en-US" b="1" dirty="0" smtClean="0">
              <a:effectLst>
                <a:outerShdw blurRad="38100" dist="38100" dir="2700000" algn="tl">
                  <a:srgbClr val="000000">
                    <a:alpha val="43137"/>
                  </a:srgbClr>
                </a:outerShdw>
              </a:effectLst>
              <a:cs typeface="B Lotus" panose="00000400000000000000" pitchFamily="2" charset="-78"/>
            </a:endParaRPr>
          </a:p>
          <a:p>
            <a:pPr marL="342900" indent="-342900" algn="just" rtl="1">
              <a:lnSpc>
                <a:spcPct val="150000"/>
              </a:lnSpc>
              <a:buFont typeface="Arial" panose="020B0604020202020204" pitchFamily="34" charset="0"/>
              <a:buChar char="•"/>
            </a:pPr>
            <a:r>
              <a:rPr lang="fa-IR" b="1" i="0" dirty="0" smtClean="0">
                <a:solidFill>
                  <a:srgbClr val="202122"/>
                </a:solidFill>
                <a:effectLst>
                  <a:outerShdw blurRad="38100" dist="38100" dir="2700000" algn="tl">
                    <a:srgbClr val="000000">
                      <a:alpha val="43137"/>
                    </a:srgbClr>
                  </a:outerShdw>
                </a:effectLst>
                <a:latin typeface="system-ui"/>
                <a:cs typeface="B Lotus" panose="00000400000000000000" pitchFamily="2" charset="-78"/>
              </a:rPr>
              <a:t>در این روش می‌توان توسط مسائل محاسباتی-عددی بر مبنای علم</a:t>
            </a:r>
            <a:r>
              <a:rPr lang="fa-IR" b="1" dirty="0">
                <a:solidFill>
                  <a:srgbClr val="202122"/>
                </a:solidFill>
                <a:effectLst>
                  <a:outerShdw blurRad="38100" dist="38100" dir="2700000" algn="tl">
                    <a:srgbClr val="000000">
                      <a:alpha val="43137"/>
                    </a:srgbClr>
                  </a:outerShdw>
                </a:effectLst>
                <a:latin typeface="system-ui"/>
                <a:cs typeface="B Lotus" panose="00000400000000000000" pitchFamily="2" charset="-78"/>
              </a:rPr>
              <a:t> </a:t>
            </a:r>
            <a:r>
              <a:rPr lang="fa-IR" b="1" dirty="0" smtClean="0">
                <a:solidFill>
                  <a:srgbClr val="202122"/>
                </a:solidFill>
                <a:effectLst>
                  <a:outerShdw blurRad="38100" dist="38100" dir="2700000" algn="tl">
                    <a:srgbClr val="000000">
                      <a:alpha val="43137"/>
                    </a:srgbClr>
                  </a:outerShdw>
                </a:effectLst>
                <a:latin typeface="system-ui"/>
                <a:cs typeface="B Lotus" panose="00000400000000000000" pitchFamily="2" charset="-78"/>
              </a:rPr>
              <a:t>احتمالات</a:t>
            </a:r>
            <a:r>
              <a:rPr lang="fa-IR" b="1" i="0" dirty="0" smtClean="0">
                <a:solidFill>
                  <a:srgbClr val="202122"/>
                </a:solidFill>
                <a:effectLst>
                  <a:outerShdw blurRad="38100" dist="38100" dir="2700000" algn="tl">
                    <a:srgbClr val="000000">
                      <a:alpha val="43137"/>
                    </a:srgbClr>
                  </a:outerShdw>
                </a:effectLst>
                <a:latin typeface="system-ui"/>
                <a:cs typeface="B Lotus" panose="00000400000000000000" pitchFamily="2" charset="-78"/>
              </a:rPr>
              <a:t> بهترین مسیر را در یک نمودار یافت.</a:t>
            </a:r>
          </a:p>
          <a:p>
            <a:pPr algn="just" rtl="1">
              <a:lnSpc>
                <a:spcPct val="150000"/>
              </a:lnSpc>
            </a:pPr>
            <a:endParaRPr lang="fa-IR" b="1" i="0" dirty="0" smtClean="0">
              <a:solidFill>
                <a:srgbClr val="202122"/>
              </a:solidFill>
              <a:effectLst>
                <a:outerShdw blurRad="38100" dist="38100" dir="2700000" algn="tl">
                  <a:srgbClr val="000000">
                    <a:alpha val="43137"/>
                  </a:srgbClr>
                </a:outerShdw>
              </a:effectLst>
              <a:latin typeface="system-ui"/>
              <a:cs typeface="B Lotus" panose="00000400000000000000" pitchFamily="2" charset="-78"/>
            </a:endParaRPr>
          </a:p>
          <a:p>
            <a:pPr marL="342900" indent="-342900" algn="just" rtl="1">
              <a:lnSpc>
                <a:spcPct val="150000"/>
              </a:lnSpc>
              <a:buFont typeface="Arial" panose="020B0604020202020204" pitchFamily="34" charset="0"/>
              <a:buChar char="•"/>
            </a:pPr>
            <a:r>
              <a:rPr lang="fa-IR" b="1" dirty="0" smtClean="0">
                <a:effectLst>
                  <a:outerShdw blurRad="38100" dist="38100" dir="2700000" algn="tl">
                    <a:srgbClr val="000000">
                      <a:alpha val="43137"/>
                    </a:srgbClr>
                  </a:outerShdw>
                </a:effectLst>
                <a:cs typeface="B Lotus" panose="00000400000000000000" pitchFamily="2" charset="-78"/>
              </a:rPr>
              <a:t>الهام گرفته شده از رفتار مورچه ها در جستجوی غذا </a:t>
            </a:r>
            <a:endParaRPr lang="en-US" b="1" dirty="0" smtClean="0">
              <a:effectLst>
                <a:outerShdw blurRad="38100" dist="38100" dir="2700000" algn="tl">
                  <a:srgbClr val="000000">
                    <a:alpha val="43137"/>
                  </a:srgbClr>
                </a:outerShdw>
              </a:effectLst>
              <a:cs typeface="B Lotus" panose="00000400000000000000" pitchFamily="2" charset="-78"/>
            </a:endParaRPr>
          </a:p>
          <a:p>
            <a:pPr algn="just" rtl="1">
              <a:lnSpc>
                <a:spcPct val="150000"/>
              </a:lnSpc>
            </a:pPr>
            <a:endParaRPr lang="fa-IR" b="1" dirty="0" smtClean="0">
              <a:effectLst>
                <a:outerShdw blurRad="38100" dist="38100" dir="2700000" algn="tl">
                  <a:srgbClr val="000000">
                    <a:alpha val="43137"/>
                  </a:srgbClr>
                </a:outerShdw>
              </a:effectLst>
              <a:cs typeface="B Lotus" panose="00000400000000000000" pitchFamily="2" charset="-78"/>
            </a:endParaRPr>
          </a:p>
          <a:p>
            <a:pPr marL="342900" indent="-342900" algn="just" rtl="1">
              <a:lnSpc>
                <a:spcPct val="150000"/>
              </a:lnSpc>
              <a:buFont typeface="Arial" panose="020B0604020202020204" pitchFamily="34" charset="0"/>
              <a:buChar char="•"/>
            </a:pPr>
            <a:r>
              <a:rPr lang="fa-IR" b="1" dirty="0" smtClean="0">
                <a:effectLst>
                  <a:outerShdw blurRad="38100" dist="38100" dir="2700000" algn="tl">
                    <a:srgbClr val="000000">
                      <a:alpha val="43137"/>
                    </a:srgbClr>
                  </a:outerShdw>
                </a:effectLst>
                <a:cs typeface="B Lotus" panose="00000400000000000000" pitchFamily="2" charset="-78"/>
              </a:rPr>
              <a:t>مسئله یافتن کوتاه ترین مسیر و یا فروشنده دوره گرد را میتوان با این الگوریتم حل کرد.</a:t>
            </a:r>
          </a:p>
          <a:p>
            <a:pPr marL="342900" indent="-342900" algn="justLow" rtl="1">
              <a:lnSpc>
                <a:spcPct val="150000"/>
              </a:lnSpc>
              <a:buFont typeface="Arial" panose="020B0604020202020204" pitchFamily="34" charset="0"/>
              <a:buChar char="•"/>
            </a:pPr>
            <a:endParaRPr lang="en-US" dirty="0">
              <a:cs typeface="B Lotus" panose="00000400000000000000" pitchFamily="2" charset="-78"/>
            </a:endParaRPr>
          </a:p>
        </p:txBody>
      </p:sp>
    </p:spTree>
    <p:extLst>
      <p:ext uri="{BB962C8B-B14F-4D97-AF65-F5344CB8AC3E}">
        <p14:creationId xmlns:p14="http://schemas.microsoft.com/office/powerpoint/2010/main" val="1187370261"/>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AECFE"/>
        </a:solidFill>
        <a:effectLst/>
      </p:bgPr>
    </p:bg>
    <p:spTree>
      <p:nvGrpSpPr>
        <p:cNvPr id="1" name=""/>
        <p:cNvGrpSpPr/>
        <p:nvPr/>
      </p:nvGrpSpPr>
      <p:grpSpPr>
        <a:xfrm>
          <a:off x="0" y="0"/>
          <a:ext cx="0" cy="0"/>
          <a:chOff x="0" y="0"/>
          <a:chExt cx="0" cy="0"/>
        </a:xfrm>
      </p:grpSpPr>
      <p:sp>
        <p:nvSpPr>
          <p:cNvPr id="2" name="Rectangle 1"/>
          <p:cNvSpPr/>
          <p:nvPr/>
        </p:nvSpPr>
        <p:spPr>
          <a:xfrm>
            <a:off x="0" y="0"/>
            <a:ext cx="5960125" cy="65660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xmlns="" id="{C2BA88AF-DB8A-4271-84BF-A8EFA98F9D37}"/>
              </a:ext>
            </a:extLst>
          </p:cNvPr>
          <p:cNvSpPr>
            <a:spLocks noGrp="1"/>
          </p:cNvSpPr>
          <p:nvPr>
            <p:ph type="sldNum" sz="quarter" idx="12"/>
          </p:nvPr>
        </p:nvSpPr>
        <p:spPr/>
        <p:txBody>
          <a:bodyPr/>
          <a:lstStyle/>
          <a:p>
            <a:fld id="{48BB047D-A6CD-43AB-96F0-683C726B586B}" type="slidenum">
              <a:rPr lang="en-US" smtClean="0">
                <a:solidFill>
                  <a:srgbClr val="7F7F7F"/>
                </a:solidFill>
              </a:rPr>
              <a:pPr/>
              <a:t>11</a:t>
            </a:fld>
            <a:endParaRPr lang="en-US" dirty="0">
              <a:solidFill>
                <a:srgbClr val="7F7F7F"/>
              </a:solidFill>
            </a:endParaRPr>
          </a:p>
        </p:txBody>
      </p:sp>
      <p:pic>
        <p:nvPicPr>
          <p:cNvPr id="3" name="Picture Placeholder 2"/>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6369" t="171" r="38227" b="-171"/>
          <a:stretch/>
        </p:blipFill>
        <p:spPr>
          <a:xfrm>
            <a:off x="5475383" y="0"/>
            <a:ext cx="4430617" cy="6858000"/>
          </a:xfrm>
        </p:spPr>
      </p:pic>
      <p:sp>
        <p:nvSpPr>
          <p:cNvPr id="6" name="Rectangle 5"/>
          <p:cNvSpPr/>
          <p:nvPr/>
        </p:nvSpPr>
        <p:spPr>
          <a:xfrm>
            <a:off x="0" y="0"/>
            <a:ext cx="4314092"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0" y="6519446"/>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9/25</a:t>
            </a:r>
            <a:endParaRPr lang="en-US" sz="1600" dirty="0">
              <a:cs typeface="B Lotus" panose="00000400000000000000" pitchFamily="2" charset="-78"/>
            </a:endParaRPr>
          </a:p>
        </p:txBody>
      </p:sp>
      <p:sp>
        <p:nvSpPr>
          <p:cNvPr id="12" name="TextBox 11"/>
          <p:cNvSpPr txBox="1"/>
          <p:nvPr/>
        </p:nvSpPr>
        <p:spPr>
          <a:xfrm>
            <a:off x="943579" y="343309"/>
            <a:ext cx="3690551" cy="1015663"/>
          </a:xfrm>
          <a:prstGeom prst="rect">
            <a:avLst/>
          </a:prstGeom>
          <a:noFill/>
        </p:spPr>
        <p:txBody>
          <a:bodyPr wrap="square" rtlCol="0">
            <a:spAutoFit/>
          </a:bodyPr>
          <a:lstStyle/>
          <a:p>
            <a:pPr algn="ctr" rtl="1"/>
            <a:r>
              <a:rPr lang="fa-IR" sz="2000" dirty="0" smtClean="0">
                <a:cs typeface="B Titr" panose="00000700000000000000" pitchFamily="2" charset="-78"/>
              </a:rPr>
              <a:t>الگوریتم بهینه سازی کلونی مورچگان</a:t>
            </a:r>
          </a:p>
          <a:p>
            <a:pPr algn="ctr" rtl="1"/>
            <a:r>
              <a:rPr lang="en-US" sz="2000" b="1" dirty="0" smtClean="0">
                <a:latin typeface="Times New Roman" panose="02020603050405020304" pitchFamily="18" charset="0"/>
                <a:cs typeface="Times New Roman" panose="02020603050405020304" pitchFamily="18" charset="0"/>
              </a:rPr>
              <a:t>Ant colony optimization algorithm (ACO)</a:t>
            </a:r>
            <a:endParaRPr lang="fa-IR" sz="2000" b="1" dirty="0" smtClean="0">
              <a:latin typeface="Times New Roman" panose="02020603050405020304" pitchFamily="18" charset="0"/>
              <a:cs typeface="Times New Roman" panose="02020603050405020304" pitchFamily="18" charset="0"/>
            </a:endParaRPr>
          </a:p>
        </p:txBody>
      </p:sp>
      <p:sp>
        <p:nvSpPr>
          <p:cNvPr id="13" name="TextBox 12"/>
          <p:cNvSpPr txBox="1"/>
          <p:nvPr/>
        </p:nvSpPr>
        <p:spPr>
          <a:xfrm>
            <a:off x="209320" y="1615827"/>
            <a:ext cx="5199962" cy="3831818"/>
          </a:xfrm>
          <a:prstGeom prst="rect">
            <a:avLst/>
          </a:prstGeom>
          <a:noFill/>
        </p:spPr>
        <p:txBody>
          <a:bodyPr wrap="square" rtlCol="0">
            <a:spAutoFit/>
          </a:bodyPr>
          <a:lstStyle/>
          <a:p>
            <a:pPr marL="342900" indent="-342900" algn="just" rtl="1">
              <a:lnSpc>
                <a:spcPct val="150000"/>
              </a:lnSpc>
              <a:buFont typeface="Arial" panose="020B0604020202020204" pitchFamily="34" charset="0"/>
              <a:buChar char="•"/>
            </a:pPr>
            <a:r>
              <a:rPr lang="fa-IR" b="1" dirty="0" smtClean="0">
                <a:effectLst>
                  <a:outerShdw blurRad="38100" dist="38100" dir="2700000" algn="tl">
                    <a:srgbClr val="000000">
                      <a:alpha val="43137"/>
                    </a:srgbClr>
                  </a:outerShdw>
                </a:effectLst>
                <a:cs typeface="B Lotus" panose="00000400000000000000" pitchFamily="2" charset="-78"/>
              </a:rPr>
              <a:t>حرکت مورچه های مصنوعی بر روی نمودار باعث فراهم شدن راه حل بهتری از جانب سایر مورچگان مصنوعی میشود.</a:t>
            </a:r>
          </a:p>
          <a:p>
            <a:pPr algn="just" rtl="1">
              <a:lnSpc>
                <a:spcPct val="150000"/>
              </a:lnSpc>
            </a:pPr>
            <a:endParaRPr lang="fa-IR" b="1" dirty="0">
              <a:solidFill>
                <a:srgbClr val="202122"/>
              </a:solidFill>
              <a:effectLst>
                <a:outerShdw blurRad="38100" dist="38100" dir="2700000" algn="tl">
                  <a:srgbClr val="000000">
                    <a:alpha val="43137"/>
                  </a:srgbClr>
                </a:outerShdw>
              </a:effectLst>
              <a:latin typeface="system-ui"/>
              <a:cs typeface="B Lotus" panose="00000400000000000000" pitchFamily="2" charset="-78"/>
            </a:endParaRPr>
          </a:p>
          <a:p>
            <a:pPr marL="342900" indent="-342900" algn="just" rtl="1">
              <a:lnSpc>
                <a:spcPct val="150000"/>
              </a:lnSpc>
              <a:buFont typeface="Arial" panose="020B0604020202020204" pitchFamily="34" charset="0"/>
              <a:buChar char="•"/>
            </a:pPr>
            <a:r>
              <a:rPr lang="fa-IR" b="1" i="0" dirty="0" smtClean="0">
                <a:solidFill>
                  <a:srgbClr val="202122"/>
                </a:solidFill>
                <a:effectLst>
                  <a:outerShdw blurRad="38100" dist="38100" dir="2700000" algn="tl">
                    <a:srgbClr val="000000">
                      <a:alpha val="43137"/>
                    </a:srgbClr>
                  </a:outerShdw>
                </a:effectLst>
                <a:latin typeface="system-ui"/>
                <a:cs typeface="B Lotus" panose="00000400000000000000" pitchFamily="2" charset="-78"/>
              </a:rPr>
              <a:t> یکی از مهم‌ترین و جالبترین رفتار مورچه‌ها، رفتار آن‌ها برای یافتن غذا است و به ویژه چگونگی پیدا کردن کوتاهترین مسیر میان منابع غذایی و آشیانه.</a:t>
            </a:r>
          </a:p>
          <a:p>
            <a:pPr algn="just" rtl="1">
              <a:lnSpc>
                <a:spcPct val="150000"/>
              </a:lnSpc>
            </a:pPr>
            <a:endParaRPr lang="fa-IR" b="1" i="0" dirty="0" smtClean="0">
              <a:solidFill>
                <a:srgbClr val="202122"/>
              </a:solidFill>
              <a:effectLst>
                <a:outerShdw blurRad="38100" dist="38100" dir="2700000" algn="tl">
                  <a:srgbClr val="000000">
                    <a:alpha val="43137"/>
                  </a:srgbClr>
                </a:outerShdw>
              </a:effectLst>
              <a:latin typeface="system-ui"/>
              <a:cs typeface="B Lotus" panose="00000400000000000000" pitchFamily="2" charset="-78"/>
            </a:endParaRPr>
          </a:p>
          <a:p>
            <a:pPr marL="342900" indent="-342900" algn="just" rtl="1">
              <a:lnSpc>
                <a:spcPct val="150000"/>
              </a:lnSpc>
              <a:buFont typeface="Arial" panose="020B0604020202020204" pitchFamily="34" charset="0"/>
              <a:buChar char="•"/>
            </a:pPr>
            <a:r>
              <a:rPr lang="fa-IR" b="1" dirty="0" smtClean="0">
                <a:effectLst>
                  <a:outerShdw blurRad="38100" dist="38100" dir="2700000" algn="tl">
                    <a:srgbClr val="000000">
                      <a:alpha val="43137"/>
                    </a:srgbClr>
                  </a:outerShdw>
                </a:effectLst>
                <a:cs typeface="B Lotus" panose="00000400000000000000" pitchFamily="2" charset="-78"/>
              </a:rPr>
              <a:t>رفتار مورچه‌ها دارای نوعی هوشمندی توده‌ای است که ردّی از فرومون (</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Pheromone</a:t>
            </a:r>
            <a:r>
              <a:rPr lang="fa-IR" b="1" dirty="0" smtClean="0">
                <a:effectLst>
                  <a:outerShdw blurRad="38100" dist="38100" dir="2700000" algn="tl">
                    <a:srgbClr val="000000">
                      <a:alpha val="43137"/>
                    </a:srgbClr>
                  </a:outerShdw>
                </a:effectLst>
                <a:cs typeface="B Lotus" panose="00000400000000000000" pitchFamily="2" charset="-78"/>
              </a:rPr>
              <a:t>) به جا می‌گذارند.</a:t>
            </a:r>
          </a:p>
        </p:txBody>
      </p:sp>
    </p:spTree>
    <p:extLst>
      <p:ext uri="{BB962C8B-B14F-4D97-AF65-F5344CB8AC3E}">
        <p14:creationId xmlns:p14="http://schemas.microsoft.com/office/powerpoint/2010/main" val="10880542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535135" y="496770"/>
            <a:ext cx="8318934" cy="5703308"/>
          </a:xfrm>
          <a:prstGeom prst="rect">
            <a:avLst/>
          </a:prstGeom>
        </p:spPr>
      </p:pic>
      <p:sp>
        <p:nvSpPr>
          <p:cNvPr id="7" name="Freeform 6"/>
          <p:cNvSpPr/>
          <p:nvPr/>
        </p:nvSpPr>
        <p:spPr>
          <a:xfrm>
            <a:off x="593165" y="2720897"/>
            <a:ext cx="1492113" cy="1516567"/>
          </a:xfrm>
          <a:custGeom>
            <a:avLst/>
            <a:gdLst>
              <a:gd name="connsiteX0" fmla="*/ 87058 w 1692834"/>
              <a:gd name="connsiteY0" fmla="*/ 1103971 h 1728439"/>
              <a:gd name="connsiteX1" fmla="*/ 31302 w 1692834"/>
              <a:gd name="connsiteY1" fmla="*/ 1059366 h 1728439"/>
              <a:gd name="connsiteX2" fmla="*/ 20151 w 1692834"/>
              <a:gd name="connsiteY2" fmla="*/ 847493 h 1728439"/>
              <a:gd name="connsiteX3" fmla="*/ 42453 w 1692834"/>
              <a:gd name="connsiteY3" fmla="*/ 825190 h 1728439"/>
              <a:gd name="connsiteX4" fmla="*/ 53605 w 1692834"/>
              <a:gd name="connsiteY4" fmla="*/ 780585 h 1728439"/>
              <a:gd name="connsiteX5" fmla="*/ 75907 w 1692834"/>
              <a:gd name="connsiteY5" fmla="*/ 713678 h 1728439"/>
              <a:gd name="connsiteX6" fmla="*/ 64756 w 1692834"/>
              <a:gd name="connsiteY6" fmla="*/ 546410 h 1728439"/>
              <a:gd name="connsiteX7" fmla="*/ 53605 w 1692834"/>
              <a:gd name="connsiteY7" fmla="*/ 457200 h 1728439"/>
              <a:gd name="connsiteX8" fmla="*/ 87058 w 1692834"/>
              <a:gd name="connsiteY8" fmla="*/ 323385 h 1728439"/>
              <a:gd name="connsiteX9" fmla="*/ 131663 w 1692834"/>
              <a:gd name="connsiteY9" fmla="*/ 312234 h 1728439"/>
              <a:gd name="connsiteX10" fmla="*/ 243175 w 1692834"/>
              <a:gd name="connsiteY10" fmla="*/ 289932 h 1728439"/>
              <a:gd name="connsiteX11" fmla="*/ 276629 w 1692834"/>
              <a:gd name="connsiteY11" fmla="*/ 278781 h 1728439"/>
              <a:gd name="connsiteX12" fmla="*/ 321234 w 1692834"/>
              <a:gd name="connsiteY12" fmla="*/ 267629 h 1728439"/>
              <a:gd name="connsiteX13" fmla="*/ 343536 w 1692834"/>
              <a:gd name="connsiteY13" fmla="*/ 234176 h 1728439"/>
              <a:gd name="connsiteX14" fmla="*/ 354688 w 1692834"/>
              <a:gd name="connsiteY14" fmla="*/ 89210 h 1728439"/>
              <a:gd name="connsiteX15" fmla="*/ 365839 w 1692834"/>
              <a:gd name="connsiteY15" fmla="*/ 55756 h 1728439"/>
              <a:gd name="connsiteX16" fmla="*/ 399292 w 1692834"/>
              <a:gd name="connsiteY16" fmla="*/ 22303 h 1728439"/>
              <a:gd name="connsiteX17" fmla="*/ 466200 w 1692834"/>
              <a:gd name="connsiteY17" fmla="*/ 0 h 1728439"/>
              <a:gd name="connsiteX18" fmla="*/ 700375 w 1692834"/>
              <a:gd name="connsiteY18" fmla="*/ 22303 h 1728439"/>
              <a:gd name="connsiteX19" fmla="*/ 789585 w 1692834"/>
              <a:gd name="connsiteY19" fmla="*/ 44605 h 1728439"/>
              <a:gd name="connsiteX20" fmla="*/ 1001458 w 1692834"/>
              <a:gd name="connsiteY20" fmla="*/ 33454 h 1728439"/>
              <a:gd name="connsiteX21" fmla="*/ 1101819 w 1692834"/>
              <a:gd name="connsiteY21" fmla="*/ 11151 h 1728439"/>
              <a:gd name="connsiteX22" fmla="*/ 1135273 w 1692834"/>
              <a:gd name="connsiteY22" fmla="*/ 22303 h 1728439"/>
              <a:gd name="connsiteX23" fmla="*/ 1157575 w 1692834"/>
              <a:gd name="connsiteY23" fmla="*/ 100361 h 1728439"/>
              <a:gd name="connsiteX24" fmla="*/ 1191029 w 1692834"/>
              <a:gd name="connsiteY24" fmla="*/ 122664 h 1728439"/>
              <a:gd name="connsiteX25" fmla="*/ 1291390 w 1692834"/>
              <a:gd name="connsiteY25" fmla="*/ 156117 h 1728439"/>
              <a:gd name="connsiteX26" fmla="*/ 1369448 w 1692834"/>
              <a:gd name="connsiteY26" fmla="*/ 189571 h 1728439"/>
              <a:gd name="connsiteX27" fmla="*/ 1402902 w 1692834"/>
              <a:gd name="connsiteY27" fmla="*/ 211873 h 1728439"/>
              <a:gd name="connsiteX28" fmla="*/ 1425205 w 1692834"/>
              <a:gd name="connsiteY28" fmla="*/ 412595 h 1728439"/>
              <a:gd name="connsiteX29" fmla="*/ 1503263 w 1692834"/>
              <a:gd name="connsiteY29" fmla="*/ 512956 h 1728439"/>
              <a:gd name="connsiteX30" fmla="*/ 1525566 w 1692834"/>
              <a:gd name="connsiteY30" fmla="*/ 535259 h 1728439"/>
              <a:gd name="connsiteX31" fmla="*/ 1547868 w 1692834"/>
              <a:gd name="connsiteY31" fmla="*/ 568712 h 1728439"/>
              <a:gd name="connsiteX32" fmla="*/ 1637078 w 1692834"/>
              <a:gd name="connsiteY32" fmla="*/ 602166 h 1728439"/>
              <a:gd name="connsiteX33" fmla="*/ 1670531 w 1692834"/>
              <a:gd name="connsiteY33" fmla="*/ 680225 h 1728439"/>
              <a:gd name="connsiteX34" fmla="*/ 1692834 w 1692834"/>
              <a:gd name="connsiteY34" fmla="*/ 903249 h 1728439"/>
              <a:gd name="connsiteX35" fmla="*/ 1681683 w 1692834"/>
              <a:gd name="connsiteY35" fmla="*/ 1148576 h 1728439"/>
              <a:gd name="connsiteX36" fmla="*/ 1648229 w 1692834"/>
              <a:gd name="connsiteY36" fmla="*/ 1170878 h 1728439"/>
              <a:gd name="connsiteX37" fmla="*/ 1625927 w 1692834"/>
              <a:gd name="connsiteY37" fmla="*/ 1193181 h 1728439"/>
              <a:gd name="connsiteX38" fmla="*/ 1559019 w 1692834"/>
              <a:gd name="connsiteY38" fmla="*/ 1237785 h 1728439"/>
              <a:gd name="connsiteX39" fmla="*/ 1547868 w 1692834"/>
              <a:gd name="connsiteY39" fmla="*/ 1271239 h 1728439"/>
              <a:gd name="connsiteX40" fmla="*/ 1525566 w 1692834"/>
              <a:gd name="connsiteY40" fmla="*/ 1293542 h 1728439"/>
              <a:gd name="connsiteX41" fmla="*/ 1514414 w 1692834"/>
              <a:gd name="connsiteY41" fmla="*/ 1338146 h 1728439"/>
              <a:gd name="connsiteX42" fmla="*/ 1492112 w 1692834"/>
              <a:gd name="connsiteY42" fmla="*/ 1371600 h 1728439"/>
              <a:gd name="connsiteX43" fmla="*/ 1469809 w 1692834"/>
              <a:gd name="connsiteY43" fmla="*/ 1416205 h 1728439"/>
              <a:gd name="connsiteX44" fmla="*/ 1458658 w 1692834"/>
              <a:gd name="connsiteY44" fmla="*/ 1449659 h 1728439"/>
              <a:gd name="connsiteX45" fmla="*/ 1436356 w 1692834"/>
              <a:gd name="connsiteY45" fmla="*/ 1483112 h 1728439"/>
              <a:gd name="connsiteX46" fmla="*/ 1380600 w 1692834"/>
              <a:gd name="connsiteY46" fmla="*/ 1594625 h 1728439"/>
              <a:gd name="connsiteX47" fmla="*/ 1269088 w 1692834"/>
              <a:gd name="connsiteY47" fmla="*/ 1639229 h 1728439"/>
              <a:gd name="connsiteX48" fmla="*/ 1179878 w 1692834"/>
              <a:gd name="connsiteY48" fmla="*/ 1672683 h 1728439"/>
              <a:gd name="connsiteX49" fmla="*/ 1124122 w 1692834"/>
              <a:gd name="connsiteY49" fmla="*/ 1683834 h 1728439"/>
              <a:gd name="connsiteX50" fmla="*/ 1057214 w 1692834"/>
              <a:gd name="connsiteY50" fmla="*/ 1706137 h 1728439"/>
              <a:gd name="connsiteX51" fmla="*/ 979156 w 1692834"/>
              <a:gd name="connsiteY51" fmla="*/ 1728439 h 1728439"/>
              <a:gd name="connsiteX52" fmla="*/ 834190 w 1692834"/>
              <a:gd name="connsiteY52" fmla="*/ 1683834 h 1728439"/>
              <a:gd name="connsiteX53" fmla="*/ 744980 w 1692834"/>
              <a:gd name="connsiteY53" fmla="*/ 1628078 h 1728439"/>
              <a:gd name="connsiteX54" fmla="*/ 711527 w 1692834"/>
              <a:gd name="connsiteY54" fmla="*/ 1605776 h 1728439"/>
              <a:gd name="connsiteX55" fmla="*/ 678073 w 1692834"/>
              <a:gd name="connsiteY55" fmla="*/ 1561171 h 1728439"/>
              <a:gd name="connsiteX56" fmla="*/ 655770 w 1692834"/>
              <a:gd name="connsiteY56" fmla="*/ 1538868 h 1728439"/>
              <a:gd name="connsiteX57" fmla="*/ 633468 w 1692834"/>
              <a:gd name="connsiteY57" fmla="*/ 1494264 h 1728439"/>
              <a:gd name="connsiteX58" fmla="*/ 622317 w 1692834"/>
              <a:gd name="connsiteY58" fmla="*/ 1460810 h 1728439"/>
              <a:gd name="connsiteX59" fmla="*/ 600014 w 1692834"/>
              <a:gd name="connsiteY59" fmla="*/ 1438507 h 1728439"/>
              <a:gd name="connsiteX60" fmla="*/ 544258 w 1692834"/>
              <a:gd name="connsiteY60" fmla="*/ 1371600 h 1728439"/>
              <a:gd name="connsiteX61" fmla="*/ 510805 w 1692834"/>
              <a:gd name="connsiteY61" fmla="*/ 1360449 h 1728439"/>
              <a:gd name="connsiteX62" fmla="*/ 332385 w 1692834"/>
              <a:gd name="connsiteY62" fmla="*/ 1338146 h 1728439"/>
              <a:gd name="connsiteX63" fmla="*/ 265478 w 1692834"/>
              <a:gd name="connsiteY63" fmla="*/ 1304693 h 1728439"/>
              <a:gd name="connsiteX64" fmla="*/ 209722 w 1692834"/>
              <a:gd name="connsiteY64" fmla="*/ 1248937 h 1728439"/>
              <a:gd name="connsiteX65" fmla="*/ 198570 w 1692834"/>
              <a:gd name="connsiteY65" fmla="*/ 1215483 h 1728439"/>
              <a:gd name="connsiteX66" fmla="*/ 131663 w 1692834"/>
              <a:gd name="connsiteY66" fmla="*/ 1182029 h 1728439"/>
              <a:gd name="connsiteX67" fmla="*/ 87058 w 1692834"/>
              <a:gd name="connsiteY67" fmla="*/ 1103971 h 172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692834" h="1728439">
                <a:moveTo>
                  <a:pt x="87058" y="1103971"/>
                </a:moveTo>
                <a:cubicBezTo>
                  <a:pt x="70331" y="1083527"/>
                  <a:pt x="48132" y="1076196"/>
                  <a:pt x="31302" y="1059366"/>
                </a:cubicBezTo>
                <a:cubicBezTo>
                  <a:pt x="-24156" y="1003907"/>
                  <a:pt x="8621" y="916675"/>
                  <a:pt x="20151" y="847493"/>
                </a:cubicBezTo>
                <a:cubicBezTo>
                  <a:pt x="21879" y="837123"/>
                  <a:pt x="35019" y="832624"/>
                  <a:pt x="42453" y="825190"/>
                </a:cubicBezTo>
                <a:cubicBezTo>
                  <a:pt x="46170" y="810322"/>
                  <a:pt x="49201" y="795265"/>
                  <a:pt x="53605" y="780585"/>
                </a:cubicBezTo>
                <a:cubicBezTo>
                  <a:pt x="60360" y="758068"/>
                  <a:pt x="75907" y="713678"/>
                  <a:pt x="75907" y="713678"/>
                </a:cubicBezTo>
                <a:cubicBezTo>
                  <a:pt x="72190" y="657922"/>
                  <a:pt x="69597" y="602080"/>
                  <a:pt x="64756" y="546410"/>
                </a:cubicBezTo>
                <a:cubicBezTo>
                  <a:pt x="62160" y="516555"/>
                  <a:pt x="53605" y="487168"/>
                  <a:pt x="53605" y="457200"/>
                </a:cubicBezTo>
                <a:cubicBezTo>
                  <a:pt x="53605" y="437696"/>
                  <a:pt x="51115" y="347347"/>
                  <a:pt x="87058" y="323385"/>
                </a:cubicBezTo>
                <a:cubicBezTo>
                  <a:pt x="99810" y="314884"/>
                  <a:pt x="116927" y="316444"/>
                  <a:pt x="131663" y="312234"/>
                </a:cubicBezTo>
                <a:cubicBezTo>
                  <a:pt x="209514" y="289991"/>
                  <a:pt x="109962" y="308962"/>
                  <a:pt x="243175" y="289932"/>
                </a:cubicBezTo>
                <a:cubicBezTo>
                  <a:pt x="254326" y="286215"/>
                  <a:pt x="265327" y="282010"/>
                  <a:pt x="276629" y="278781"/>
                </a:cubicBezTo>
                <a:cubicBezTo>
                  <a:pt x="291365" y="274571"/>
                  <a:pt x="308482" y="276130"/>
                  <a:pt x="321234" y="267629"/>
                </a:cubicBezTo>
                <a:cubicBezTo>
                  <a:pt x="332385" y="260195"/>
                  <a:pt x="336102" y="245327"/>
                  <a:pt x="343536" y="234176"/>
                </a:cubicBezTo>
                <a:cubicBezTo>
                  <a:pt x="347253" y="185854"/>
                  <a:pt x="348677" y="137301"/>
                  <a:pt x="354688" y="89210"/>
                </a:cubicBezTo>
                <a:cubicBezTo>
                  <a:pt x="356146" y="77546"/>
                  <a:pt x="359319" y="65536"/>
                  <a:pt x="365839" y="55756"/>
                </a:cubicBezTo>
                <a:cubicBezTo>
                  <a:pt x="374586" y="42635"/>
                  <a:pt x="385507" y="29962"/>
                  <a:pt x="399292" y="22303"/>
                </a:cubicBezTo>
                <a:cubicBezTo>
                  <a:pt x="419843" y="10886"/>
                  <a:pt x="466200" y="0"/>
                  <a:pt x="466200" y="0"/>
                </a:cubicBezTo>
                <a:cubicBezTo>
                  <a:pt x="544258" y="7434"/>
                  <a:pt x="622699" y="11589"/>
                  <a:pt x="700375" y="22303"/>
                </a:cubicBezTo>
                <a:cubicBezTo>
                  <a:pt x="730739" y="26491"/>
                  <a:pt x="758954" y="43471"/>
                  <a:pt x="789585" y="44605"/>
                </a:cubicBezTo>
                <a:cubicBezTo>
                  <a:pt x="860259" y="47222"/>
                  <a:pt x="930834" y="37171"/>
                  <a:pt x="1001458" y="33454"/>
                </a:cubicBezTo>
                <a:cubicBezTo>
                  <a:pt x="1018657" y="29154"/>
                  <a:pt x="1087667" y="11151"/>
                  <a:pt x="1101819" y="11151"/>
                </a:cubicBezTo>
                <a:cubicBezTo>
                  <a:pt x="1113574" y="11151"/>
                  <a:pt x="1124122" y="18586"/>
                  <a:pt x="1135273" y="22303"/>
                </a:cubicBezTo>
                <a:cubicBezTo>
                  <a:pt x="1142707" y="48322"/>
                  <a:pt x="1144433" y="76706"/>
                  <a:pt x="1157575" y="100361"/>
                </a:cubicBezTo>
                <a:cubicBezTo>
                  <a:pt x="1164084" y="112077"/>
                  <a:pt x="1179393" y="116015"/>
                  <a:pt x="1191029" y="122664"/>
                </a:cubicBezTo>
                <a:cubicBezTo>
                  <a:pt x="1240747" y="151074"/>
                  <a:pt x="1232833" y="144406"/>
                  <a:pt x="1291390" y="156117"/>
                </a:cubicBezTo>
                <a:cubicBezTo>
                  <a:pt x="1337354" y="202083"/>
                  <a:pt x="1284886" y="157861"/>
                  <a:pt x="1369448" y="189571"/>
                </a:cubicBezTo>
                <a:cubicBezTo>
                  <a:pt x="1381997" y="194277"/>
                  <a:pt x="1391751" y="204439"/>
                  <a:pt x="1402902" y="211873"/>
                </a:cubicBezTo>
                <a:cubicBezTo>
                  <a:pt x="1410336" y="278780"/>
                  <a:pt x="1413163" y="346362"/>
                  <a:pt x="1425205" y="412595"/>
                </a:cubicBezTo>
                <a:cubicBezTo>
                  <a:pt x="1432773" y="454221"/>
                  <a:pt x="1477633" y="487326"/>
                  <a:pt x="1503263" y="512956"/>
                </a:cubicBezTo>
                <a:cubicBezTo>
                  <a:pt x="1510697" y="520390"/>
                  <a:pt x="1519734" y="526511"/>
                  <a:pt x="1525566" y="535259"/>
                </a:cubicBezTo>
                <a:cubicBezTo>
                  <a:pt x="1533000" y="546410"/>
                  <a:pt x="1537572" y="560132"/>
                  <a:pt x="1547868" y="568712"/>
                </a:cubicBezTo>
                <a:cubicBezTo>
                  <a:pt x="1572861" y="589539"/>
                  <a:pt x="1607066" y="594663"/>
                  <a:pt x="1637078" y="602166"/>
                </a:cubicBezTo>
                <a:cubicBezTo>
                  <a:pt x="1644748" y="617507"/>
                  <a:pt x="1668187" y="659128"/>
                  <a:pt x="1670531" y="680225"/>
                </a:cubicBezTo>
                <a:cubicBezTo>
                  <a:pt x="1701562" y="959497"/>
                  <a:pt x="1664409" y="761123"/>
                  <a:pt x="1692834" y="903249"/>
                </a:cubicBezTo>
                <a:cubicBezTo>
                  <a:pt x="1689117" y="985025"/>
                  <a:pt x="1695141" y="1067830"/>
                  <a:pt x="1681683" y="1148576"/>
                </a:cubicBezTo>
                <a:cubicBezTo>
                  <a:pt x="1679480" y="1161796"/>
                  <a:pt x="1658694" y="1162506"/>
                  <a:pt x="1648229" y="1170878"/>
                </a:cubicBezTo>
                <a:cubicBezTo>
                  <a:pt x="1640019" y="1177446"/>
                  <a:pt x="1634338" y="1186873"/>
                  <a:pt x="1625927" y="1193181"/>
                </a:cubicBezTo>
                <a:cubicBezTo>
                  <a:pt x="1604484" y="1209263"/>
                  <a:pt x="1559019" y="1237785"/>
                  <a:pt x="1559019" y="1237785"/>
                </a:cubicBezTo>
                <a:cubicBezTo>
                  <a:pt x="1555302" y="1248936"/>
                  <a:pt x="1553915" y="1261160"/>
                  <a:pt x="1547868" y="1271239"/>
                </a:cubicBezTo>
                <a:cubicBezTo>
                  <a:pt x="1542459" y="1280254"/>
                  <a:pt x="1530268" y="1284138"/>
                  <a:pt x="1525566" y="1293542"/>
                </a:cubicBezTo>
                <a:cubicBezTo>
                  <a:pt x="1518712" y="1307250"/>
                  <a:pt x="1520451" y="1324060"/>
                  <a:pt x="1514414" y="1338146"/>
                </a:cubicBezTo>
                <a:cubicBezTo>
                  <a:pt x="1509135" y="1350464"/>
                  <a:pt x="1498761" y="1359964"/>
                  <a:pt x="1492112" y="1371600"/>
                </a:cubicBezTo>
                <a:cubicBezTo>
                  <a:pt x="1483865" y="1386033"/>
                  <a:pt x="1476357" y="1400926"/>
                  <a:pt x="1469809" y="1416205"/>
                </a:cubicBezTo>
                <a:cubicBezTo>
                  <a:pt x="1465179" y="1427009"/>
                  <a:pt x="1463915" y="1439145"/>
                  <a:pt x="1458658" y="1449659"/>
                </a:cubicBezTo>
                <a:cubicBezTo>
                  <a:pt x="1452665" y="1461646"/>
                  <a:pt x="1443790" y="1471961"/>
                  <a:pt x="1436356" y="1483112"/>
                </a:cubicBezTo>
                <a:cubicBezTo>
                  <a:pt x="1426289" y="1513313"/>
                  <a:pt x="1413839" y="1574170"/>
                  <a:pt x="1380600" y="1594625"/>
                </a:cubicBezTo>
                <a:cubicBezTo>
                  <a:pt x="1346505" y="1615607"/>
                  <a:pt x="1306259" y="1624361"/>
                  <a:pt x="1269088" y="1639229"/>
                </a:cubicBezTo>
                <a:cubicBezTo>
                  <a:pt x="1252033" y="1646051"/>
                  <a:pt x="1203187" y="1666856"/>
                  <a:pt x="1179878" y="1672683"/>
                </a:cubicBezTo>
                <a:cubicBezTo>
                  <a:pt x="1161491" y="1677280"/>
                  <a:pt x="1142408" y="1678847"/>
                  <a:pt x="1124122" y="1683834"/>
                </a:cubicBezTo>
                <a:cubicBezTo>
                  <a:pt x="1101441" y="1690020"/>
                  <a:pt x="1079684" y="1699223"/>
                  <a:pt x="1057214" y="1706137"/>
                </a:cubicBezTo>
                <a:cubicBezTo>
                  <a:pt x="1031350" y="1714095"/>
                  <a:pt x="1005175" y="1721005"/>
                  <a:pt x="979156" y="1728439"/>
                </a:cubicBezTo>
                <a:cubicBezTo>
                  <a:pt x="961371" y="1723358"/>
                  <a:pt x="854770" y="1694124"/>
                  <a:pt x="834190" y="1683834"/>
                </a:cubicBezTo>
                <a:cubicBezTo>
                  <a:pt x="802825" y="1668152"/>
                  <a:pt x="774157" y="1647530"/>
                  <a:pt x="744980" y="1628078"/>
                </a:cubicBezTo>
                <a:cubicBezTo>
                  <a:pt x="733829" y="1620644"/>
                  <a:pt x="721004" y="1615253"/>
                  <a:pt x="711527" y="1605776"/>
                </a:cubicBezTo>
                <a:cubicBezTo>
                  <a:pt x="698385" y="1592634"/>
                  <a:pt x="689971" y="1575449"/>
                  <a:pt x="678073" y="1561171"/>
                </a:cubicBezTo>
                <a:cubicBezTo>
                  <a:pt x="671342" y="1553094"/>
                  <a:pt x="661602" y="1547616"/>
                  <a:pt x="655770" y="1538868"/>
                </a:cubicBezTo>
                <a:cubicBezTo>
                  <a:pt x="646549" y="1525037"/>
                  <a:pt x="640016" y="1509543"/>
                  <a:pt x="633468" y="1494264"/>
                </a:cubicBezTo>
                <a:cubicBezTo>
                  <a:pt x="628838" y="1483460"/>
                  <a:pt x="628365" y="1470889"/>
                  <a:pt x="622317" y="1460810"/>
                </a:cubicBezTo>
                <a:cubicBezTo>
                  <a:pt x="616908" y="1451795"/>
                  <a:pt x="605846" y="1447255"/>
                  <a:pt x="600014" y="1438507"/>
                </a:cubicBezTo>
                <a:cubicBezTo>
                  <a:pt x="567345" y="1389504"/>
                  <a:pt x="595069" y="1397006"/>
                  <a:pt x="544258" y="1371600"/>
                </a:cubicBezTo>
                <a:cubicBezTo>
                  <a:pt x="533745" y="1366343"/>
                  <a:pt x="522415" y="1362282"/>
                  <a:pt x="510805" y="1360449"/>
                </a:cubicBezTo>
                <a:cubicBezTo>
                  <a:pt x="451602" y="1351101"/>
                  <a:pt x="391858" y="1345580"/>
                  <a:pt x="332385" y="1338146"/>
                </a:cubicBezTo>
                <a:cubicBezTo>
                  <a:pt x="300801" y="1327618"/>
                  <a:pt x="292083" y="1327973"/>
                  <a:pt x="265478" y="1304693"/>
                </a:cubicBezTo>
                <a:cubicBezTo>
                  <a:pt x="245698" y="1287385"/>
                  <a:pt x="209722" y="1248937"/>
                  <a:pt x="209722" y="1248937"/>
                </a:cubicBezTo>
                <a:cubicBezTo>
                  <a:pt x="206005" y="1237786"/>
                  <a:pt x="205913" y="1224662"/>
                  <a:pt x="198570" y="1215483"/>
                </a:cubicBezTo>
                <a:cubicBezTo>
                  <a:pt x="182849" y="1195832"/>
                  <a:pt x="153700" y="1189375"/>
                  <a:pt x="131663" y="1182029"/>
                </a:cubicBezTo>
                <a:cubicBezTo>
                  <a:pt x="85067" y="1135434"/>
                  <a:pt x="103785" y="1124415"/>
                  <a:pt x="87058" y="1103971"/>
                </a:cubicBezTo>
                <a:close/>
              </a:path>
            </a:pathLst>
          </a:cu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a:solidFill>
                  <a:prstClr val="black"/>
                </a:solidFill>
                <a:effectLst>
                  <a:outerShdw blurRad="50800" dist="38100" algn="l" rotWithShape="0">
                    <a:prstClr val="black">
                      <a:alpha val="40000"/>
                    </a:prstClr>
                  </a:outerShdw>
                </a:effectLst>
                <a:latin typeface="Times New Roman" panose="02020603050405020304" pitchFamily="18" charset="0"/>
                <a:cs typeface="Times New Roman" panose="02020603050405020304" pitchFamily="18" charset="0"/>
              </a:rPr>
              <a:t>Ant Colony</a:t>
            </a:r>
          </a:p>
        </p:txBody>
      </p:sp>
      <p:sp>
        <p:nvSpPr>
          <p:cNvPr id="18" name="Freeform 17"/>
          <p:cNvSpPr/>
          <p:nvPr/>
        </p:nvSpPr>
        <p:spPr>
          <a:xfrm>
            <a:off x="7826589" y="2720897"/>
            <a:ext cx="1492113" cy="1516567"/>
          </a:xfrm>
          <a:custGeom>
            <a:avLst/>
            <a:gdLst>
              <a:gd name="connsiteX0" fmla="*/ 87058 w 1692834"/>
              <a:gd name="connsiteY0" fmla="*/ 1103971 h 1728439"/>
              <a:gd name="connsiteX1" fmla="*/ 31302 w 1692834"/>
              <a:gd name="connsiteY1" fmla="*/ 1059366 h 1728439"/>
              <a:gd name="connsiteX2" fmla="*/ 20151 w 1692834"/>
              <a:gd name="connsiteY2" fmla="*/ 847493 h 1728439"/>
              <a:gd name="connsiteX3" fmla="*/ 42453 w 1692834"/>
              <a:gd name="connsiteY3" fmla="*/ 825190 h 1728439"/>
              <a:gd name="connsiteX4" fmla="*/ 53605 w 1692834"/>
              <a:gd name="connsiteY4" fmla="*/ 780585 h 1728439"/>
              <a:gd name="connsiteX5" fmla="*/ 75907 w 1692834"/>
              <a:gd name="connsiteY5" fmla="*/ 713678 h 1728439"/>
              <a:gd name="connsiteX6" fmla="*/ 64756 w 1692834"/>
              <a:gd name="connsiteY6" fmla="*/ 546410 h 1728439"/>
              <a:gd name="connsiteX7" fmla="*/ 53605 w 1692834"/>
              <a:gd name="connsiteY7" fmla="*/ 457200 h 1728439"/>
              <a:gd name="connsiteX8" fmla="*/ 87058 w 1692834"/>
              <a:gd name="connsiteY8" fmla="*/ 323385 h 1728439"/>
              <a:gd name="connsiteX9" fmla="*/ 131663 w 1692834"/>
              <a:gd name="connsiteY9" fmla="*/ 312234 h 1728439"/>
              <a:gd name="connsiteX10" fmla="*/ 243175 w 1692834"/>
              <a:gd name="connsiteY10" fmla="*/ 289932 h 1728439"/>
              <a:gd name="connsiteX11" fmla="*/ 276629 w 1692834"/>
              <a:gd name="connsiteY11" fmla="*/ 278781 h 1728439"/>
              <a:gd name="connsiteX12" fmla="*/ 321234 w 1692834"/>
              <a:gd name="connsiteY12" fmla="*/ 267629 h 1728439"/>
              <a:gd name="connsiteX13" fmla="*/ 343536 w 1692834"/>
              <a:gd name="connsiteY13" fmla="*/ 234176 h 1728439"/>
              <a:gd name="connsiteX14" fmla="*/ 354688 w 1692834"/>
              <a:gd name="connsiteY14" fmla="*/ 89210 h 1728439"/>
              <a:gd name="connsiteX15" fmla="*/ 365839 w 1692834"/>
              <a:gd name="connsiteY15" fmla="*/ 55756 h 1728439"/>
              <a:gd name="connsiteX16" fmla="*/ 399292 w 1692834"/>
              <a:gd name="connsiteY16" fmla="*/ 22303 h 1728439"/>
              <a:gd name="connsiteX17" fmla="*/ 466200 w 1692834"/>
              <a:gd name="connsiteY17" fmla="*/ 0 h 1728439"/>
              <a:gd name="connsiteX18" fmla="*/ 700375 w 1692834"/>
              <a:gd name="connsiteY18" fmla="*/ 22303 h 1728439"/>
              <a:gd name="connsiteX19" fmla="*/ 789585 w 1692834"/>
              <a:gd name="connsiteY19" fmla="*/ 44605 h 1728439"/>
              <a:gd name="connsiteX20" fmla="*/ 1001458 w 1692834"/>
              <a:gd name="connsiteY20" fmla="*/ 33454 h 1728439"/>
              <a:gd name="connsiteX21" fmla="*/ 1101819 w 1692834"/>
              <a:gd name="connsiteY21" fmla="*/ 11151 h 1728439"/>
              <a:gd name="connsiteX22" fmla="*/ 1135273 w 1692834"/>
              <a:gd name="connsiteY22" fmla="*/ 22303 h 1728439"/>
              <a:gd name="connsiteX23" fmla="*/ 1157575 w 1692834"/>
              <a:gd name="connsiteY23" fmla="*/ 100361 h 1728439"/>
              <a:gd name="connsiteX24" fmla="*/ 1191029 w 1692834"/>
              <a:gd name="connsiteY24" fmla="*/ 122664 h 1728439"/>
              <a:gd name="connsiteX25" fmla="*/ 1291390 w 1692834"/>
              <a:gd name="connsiteY25" fmla="*/ 156117 h 1728439"/>
              <a:gd name="connsiteX26" fmla="*/ 1369448 w 1692834"/>
              <a:gd name="connsiteY26" fmla="*/ 189571 h 1728439"/>
              <a:gd name="connsiteX27" fmla="*/ 1402902 w 1692834"/>
              <a:gd name="connsiteY27" fmla="*/ 211873 h 1728439"/>
              <a:gd name="connsiteX28" fmla="*/ 1425205 w 1692834"/>
              <a:gd name="connsiteY28" fmla="*/ 412595 h 1728439"/>
              <a:gd name="connsiteX29" fmla="*/ 1503263 w 1692834"/>
              <a:gd name="connsiteY29" fmla="*/ 512956 h 1728439"/>
              <a:gd name="connsiteX30" fmla="*/ 1525566 w 1692834"/>
              <a:gd name="connsiteY30" fmla="*/ 535259 h 1728439"/>
              <a:gd name="connsiteX31" fmla="*/ 1547868 w 1692834"/>
              <a:gd name="connsiteY31" fmla="*/ 568712 h 1728439"/>
              <a:gd name="connsiteX32" fmla="*/ 1637078 w 1692834"/>
              <a:gd name="connsiteY32" fmla="*/ 602166 h 1728439"/>
              <a:gd name="connsiteX33" fmla="*/ 1670531 w 1692834"/>
              <a:gd name="connsiteY33" fmla="*/ 680225 h 1728439"/>
              <a:gd name="connsiteX34" fmla="*/ 1692834 w 1692834"/>
              <a:gd name="connsiteY34" fmla="*/ 903249 h 1728439"/>
              <a:gd name="connsiteX35" fmla="*/ 1681683 w 1692834"/>
              <a:gd name="connsiteY35" fmla="*/ 1148576 h 1728439"/>
              <a:gd name="connsiteX36" fmla="*/ 1648229 w 1692834"/>
              <a:gd name="connsiteY36" fmla="*/ 1170878 h 1728439"/>
              <a:gd name="connsiteX37" fmla="*/ 1625927 w 1692834"/>
              <a:gd name="connsiteY37" fmla="*/ 1193181 h 1728439"/>
              <a:gd name="connsiteX38" fmla="*/ 1559019 w 1692834"/>
              <a:gd name="connsiteY38" fmla="*/ 1237785 h 1728439"/>
              <a:gd name="connsiteX39" fmla="*/ 1547868 w 1692834"/>
              <a:gd name="connsiteY39" fmla="*/ 1271239 h 1728439"/>
              <a:gd name="connsiteX40" fmla="*/ 1525566 w 1692834"/>
              <a:gd name="connsiteY40" fmla="*/ 1293542 h 1728439"/>
              <a:gd name="connsiteX41" fmla="*/ 1514414 w 1692834"/>
              <a:gd name="connsiteY41" fmla="*/ 1338146 h 1728439"/>
              <a:gd name="connsiteX42" fmla="*/ 1492112 w 1692834"/>
              <a:gd name="connsiteY42" fmla="*/ 1371600 h 1728439"/>
              <a:gd name="connsiteX43" fmla="*/ 1469809 w 1692834"/>
              <a:gd name="connsiteY43" fmla="*/ 1416205 h 1728439"/>
              <a:gd name="connsiteX44" fmla="*/ 1458658 w 1692834"/>
              <a:gd name="connsiteY44" fmla="*/ 1449659 h 1728439"/>
              <a:gd name="connsiteX45" fmla="*/ 1436356 w 1692834"/>
              <a:gd name="connsiteY45" fmla="*/ 1483112 h 1728439"/>
              <a:gd name="connsiteX46" fmla="*/ 1380600 w 1692834"/>
              <a:gd name="connsiteY46" fmla="*/ 1594625 h 1728439"/>
              <a:gd name="connsiteX47" fmla="*/ 1269088 w 1692834"/>
              <a:gd name="connsiteY47" fmla="*/ 1639229 h 1728439"/>
              <a:gd name="connsiteX48" fmla="*/ 1179878 w 1692834"/>
              <a:gd name="connsiteY48" fmla="*/ 1672683 h 1728439"/>
              <a:gd name="connsiteX49" fmla="*/ 1124122 w 1692834"/>
              <a:gd name="connsiteY49" fmla="*/ 1683834 h 1728439"/>
              <a:gd name="connsiteX50" fmla="*/ 1057214 w 1692834"/>
              <a:gd name="connsiteY50" fmla="*/ 1706137 h 1728439"/>
              <a:gd name="connsiteX51" fmla="*/ 979156 w 1692834"/>
              <a:gd name="connsiteY51" fmla="*/ 1728439 h 1728439"/>
              <a:gd name="connsiteX52" fmla="*/ 834190 w 1692834"/>
              <a:gd name="connsiteY52" fmla="*/ 1683834 h 1728439"/>
              <a:gd name="connsiteX53" fmla="*/ 744980 w 1692834"/>
              <a:gd name="connsiteY53" fmla="*/ 1628078 h 1728439"/>
              <a:gd name="connsiteX54" fmla="*/ 711527 w 1692834"/>
              <a:gd name="connsiteY54" fmla="*/ 1605776 h 1728439"/>
              <a:gd name="connsiteX55" fmla="*/ 678073 w 1692834"/>
              <a:gd name="connsiteY55" fmla="*/ 1561171 h 1728439"/>
              <a:gd name="connsiteX56" fmla="*/ 655770 w 1692834"/>
              <a:gd name="connsiteY56" fmla="*/ 1538868 h 1728439"/>
              <a:gd name="connsiteX57" fmla="*/ 633468 w 1692834"/>
              <a:gd name="connsiteY57" fmla="*/ 1494264 h 1728439"/>
              <a:gd name="connsiteX58" fmla="*/ 622317 w 1692834"/>
              <a:gd name="connsiteY58" fmla="*/ 1460810 h 1728439"/>
              <a:gd name="connsiteX59" fmla="*/ 600014 w 1692834"/>
              <a:gd name="connsiteY59" fmla="*/ 1438507 h 1728439"/>
              <a:gd name="connsiteX60" fmla="*/ 544258 w 1692834"/>
              <a:gd name="connsiteY60" fmla="*/ 1371600 h 1728439"/>
              <a:gd name="connsiteX61" fmla="*/ 510805 w 1692834"/>
              <a:gd name="connsiteY61" fmla="*/ 1360449 h 1728439"/>
              <a:gd name="connsiteX62" fmla="*/ 332385 w 1692834"/>
              <a:gd name="connsiteY62" fmla="*/ 1338146 h 1728439"/>
              <a:gd name="connsiteX63" fmla="*/ 265478 w 1692834"/>
              <a:gd name="connsiteY63" fmla="*/ 1304693 h 1728439"/>
              <a:gd name="connsiteX64" fmla="*/ 209722 w 1692834"/>
              <a:gd name="connsiteY64" fmla="*/ 1248937 h 1728439"/>
              <a:gd name="connsiteX65" fmla="*/ 198570 w 1692834"/>
              <a:gd name="connsiteY65" fmla="*/ 1215483 h 1728439"/>
              <a:gd name="connsiteX66" fmla="*/ 131663 w 1692834"/>
              <a:gd name="connsiteY66" fmla="*/ 1182029 h 1728439"/>
              <a:gd name="connsiteX67" fmla="*/ 87058 w 1692834"/>
              <a:gd name="connsiteY67" fmla="*/ 1103971 h 172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692834" h="1728439">
                <a:moveTo>
                  <a:pt x="87058" y="1103971"/>
                </a:moveTo>
                <a:cubicBezTo>
                  <a:pt x="70331" y="1083527"/>
                  <a:pt x="48132" y="1076196"/>
                  <a:pt x="31302" y="1059366"/>
                </a:cubicBezTo>
                <a:cubicBezTo>
                  <a:pt x="-24156" y="1003907"/>
                  <a:pt x="8621" y="916675"/>
                  <a:pt x="20151" y="847493"/>
                </a:cubicBezTo>
                <a:cubicBezTo>
                  <a:pt x="21879" y="837123"/>
                  <a:pt x="35019" y="832624"/>
                  <a:pt x="42453" y="825190"/>
                </a:cubicBezTo>
                <a:cubicBezTo>
                  <a:pt x="46170" y="810322"/>
                  <a:pt x="49201" y="795265"/>
                  <a:pt x="53605" y="780585"/>
                </a:cubicBezTo>
                <a:cubicBezTo>
                  <a:pt x="60360" y="758068"/>
                  <a:pt x="75907" y="713678"/>
                  <a:pt x="75907" y="713678"/>
                </a:cubicBezTo>
                <a:cubicBezTo>
                  <a:pt x="72190" y="657922"/>
                  <a:pt x="69597" y="602080"/>
                  <a:pt x="64756" y="546410"/>
                </a:cubicBezTo>
                <a:cubicBezTo>
                  <a:pt x="62160" y="516555"/>
                  <a:pt x="53605" y="487168"/>
                  <a:pt x="53605" y="457200"/>
                </a:cubicBezTo>
                <a:cubicBezTo>
                  <a:pt x="53605" y="437696"/>
                  <a:pt x="51115" y="347347"/>
                  <a:pt x="87058" y="323385"/>
                </a:cubicBezTo>
                <a:cubicBezTo>
                  <a:pt x="99810" y="314884"/>
                  <a:pt x="116927" y="316444"/>
                  <a:pt x="131663" y="312234"/>
                </a:cubicBezTo>
                <a:cubicBezTo>
                  <a:pt x="209514" y="289991"/>
                  <a:pt x="109962" y="308962"/>
                  <a:pt x="243175" y="289932"/>
                </a:cubicBezTo>
                <a:cubicBezTo>
                  <a:pt x="254326" y="286215"/>
                  <a:pt x="265327" y="282010"/>
                  <a:pt x="276629" y="278781"/>
                </a:cubicBezTo>
                <a:cubicBezTo>
                  <a:pt x="291365" y="274571"/>
                  <a:pt x="308482" y="276130"/>
                  <a:pt x="321234" y="267629"/>
                </a:cubicBezTo>
                <a:cubicBezTo>
                  <a:pt x="332385" y="260195"/>
                  <a:pt x="336102" y="245327"/>
                  <a:pt x="343536" y="234176"/>
                </a:cubicBezTo>
                <a:cubicBezTo>
                  <a:pt x="347253" y="185854"/>
                  <a:pt x="348677" y="137301"/>
                  <a:pt x="354688" y="89210"/>
                </a:cubicBezTo>
                <a:cubicBezTo>
                  <a:pt x="356146" y="77546"/>
                  <a:pt x="359319" y="65536"/>
                  <a:pt x="365839" y="55756"/>
                </a:cubicBezTo>
                <a:cubicBezTo>
                  <a:pt x="374586" y="42635"/>
                  <a:pt x="385507" y="29962"/>
                  <a:pt x="399292" y="22303"/>
                </a:cubicBezTo>
                <a:cubicBezTo>
                  <a:pt x="419843" y="10886"/>
                  <a:pt x="466200" y="0"/>
                  <a:pt x="466200" y="0"/>
                </a:cubicBezTo>
                <a:cubicBezTo>
                  <a:pt x="544258" y="7434"/>
                  <a:pt x="622699" y="11589"/>
                  <a:pt x="700375" y="22303"/>
                </a:cubicBezTo>
                <a:cubicBezTo>
                  <a:pt x="730739" y="26491"/>
                  <a:pt x="758954" y="43471"/>
                  <a:pt x="789585" y="44605"/>
                </a:cubicBezTo>
                <a:cubicBezTo>
                  <a:pt x="860259" y="47222"/>
                  <a:pt x="930834" y="37171"/>
                  <a:pt x="1001458" y="33454"/>
                </a:cubicBezTo>
                <a:cubicBezTo>
                  <a:pt x="1018657" y="29154"/>
                  <a:pt x="1087667" y="11151"/>
                  <a:pt x="1101819" y="11151"/>
                </a:cubicBezTo>
                <a:cubicBezTo>
                  <a:pt x="1113574" y="11151"/>
                  <a:pt x="1124122" y="18586"/>
                  <a:pt x="1135273" y="22303"/>
                </a:cubicBezTo>
                <a:cubicBezTo>
                  <a:pt x="1142707" y="48322"/>
                  <a:pt x="1144433" y="76706"/>
                  <a:pt x="1157575" y="100361"/>
                </a:cubicBezTo>
                <a:cubicBezTo>
                  <a:pt x="1164084" y="112077"/>
                  <a:pt x="1179393" y="116015"/>
                  <a:pt x="1191029" y="122664"/>
                </a:cubicBezTo>
                <a:cubicBezTo>
                  <a:pt x="1240747" y="151074"/>
                  <a:pt x="1232833" y="144406"/>
                  <a:pt x="1291390" y="156117"/>
                </a:cubicBezTo>
                <a:cubicBezTo>
                  <a:pt x="1337354" y="202083"/>
                  <a:pt x="1284886" y="157861"/>
                  <a:pt x="1369448" y="189571"/>
                </a:cubicBezTo>
                <a:cubicBezTo>
                  <a:pt x="1381997" y="194277"/>
                  <a:pt x="1391751" y="204439"/>
                  <a:pt x="1402902" y="211873"/>
                </a:cubicBezTo>
                <a:cubicBezTo>
                  <a:pt x="1410336" y="278780"/>
                  <a:pt x="1413163" y="346362"/>
                  <a:pt x="1425205" y="412595"/>
                </a:cubicBezTo>
                <a:cubicBezTo>
                  <a:pt x="1432773" y="454221"/>
                  <a:pt x="1477633" y="487326"/>
                  <a:pt x="1503263" y="512956"/>
                </a:cubicBezTo>
                <a:cubicBezTo>
                  <a:pt x="1510697" y="520390"/>
                  <a:pt x="1519734" y="526511"/>
                  <a:pt x="1525566" y="535259"/>
                </a:cubicBezTo>
                <a:cubicBezTo>
                  <a:pt x="1533000" y="546410"/>
                  <a:pt x="1537572" y="560132"/>
                  <a:pt x="1547868" y="568712"/>
                </a:cubicBezTo>
                <a:cubicBezTo>
                  <a:pt x="1572861" y="589539"/>
                  <a:pt x="1607066" y="594663"/>
                  <a:pt x="1637078" y="602166"/>
                </a:cubicBezTo>
                <a:cubicBezTo>
                  <a:pt x="1644748" y="617507"/>
                  <a:pt x="1668187" y="659128"/>
                  <a:pt x="1670531" y="680225"/>
                </a:cubicBezTo>
                <a:cubicBezTo>
                  <a:pt x="1701562" y="959497"/>
                  <a:pt x="1664409" y="761123"/>
                  <a:pt x="1692834" y="903249"/>
                </a:cubicBezTo>
                <a:cubicBezTo>
                  <a:pt x="1689117" y="985025"/>
                  <a:pt x="1695141" y="1067830"/>
                  <a:pt x="1681683" y="1148576"/>
                </a:cubicBezTo>
                <a:cubicBezTo>
                  <a:pt x="1679480" y="1161796"/>
                  <a:pt x="1658694" y="1162506"/>
                  <a:pt x="1648229" y="1170878"/>
                </a:cubicBezTo>
                <a:cubicBezTo>
                  <a:pt x="1640019" y="1177446"/>
                  <a:pt x="1634338" y="1186873"/>
                  <a:pt x="1625927" y="1193181"/>
                </a:cubicBezTo>
                <a:cubicBezTo>
                  <a:pt x="1604484" y="1209263"/>
                  <a:pt x="1559019" y="1237785"/>
                  <a:pt x="1559019" y="1237785"/>
                </a:cubicBezTo>
                <a:cubicBezTo>
                  <a:pt x="1555302" y="1248936"/>
                  <a:pt x="1553915" y="1261160"/>
                  <a:pt x="1547868" y="1271239"/>
                </a:cubicBezTo>
                <a:cubicBezTo>
                  <a:pt x="1542459" y="1280254"/>
                  <a:pt x="1530268" y="1284138"/>
                  <a:pt x="1525566" y="1293542"/>
                </a:cubicBezTo>
                <a:cubicBezTo>
                  <a:pt x="1518712" y="1307250"/>
                  <a:pt x="1520451" y="1324060"/>
                  <a:pt x="1514414" y="1338146"/>
                </a:cubicBezTo>
                <a:cubicBezTo>
                  <a:pt x="1509135" y="1350464"/>
                  <a:pt x="1498761" y="1359964"/>
                  <a:pt x="1492112" y="1371600"/>
                </a:cubicBezTo>
                <a:cubicBezTo>
                  <a:pt x="1483865" y="1386033"/>
                  <a:pt x="1476357" y="1400926"/>
                  <a:pt x="1469809" y="1416205"/>
                </a:cubicBezTo>
                <a:cubicBezTo>
                  <a:pt x="1465179" y="1427009"/>
                  <a:pt x="1463915" y="1439145"/>
                  <a:pt x="1458658" y="1449659"/>
                </a:cubicBezTo>
                <a:cubicBezTo>
                  <a:pt x="1452665" y="1461646"/>
                  <a:pt x="1443790" y="1471961"/>
                  <a:pt x="1436356" y="1483112"/>
                </a:cubicBezTo>
                <a:cubicBezTo>
                  <a:pt x="1426289" y="1513313"/>
                  <a:pt x="1413839" y="1574170"/>
                  <a:pt x="1380600" y="1594625"/>
                </a:cubicBezTo>
                <a:cubicBezTo>
                  <a:pt x="1346505" y="1615607"/>
                  <a:pt x="1306259" y="1624361"/>
                  <a:pt x="1269088" y="1639229"/>
                </a:cubicBezTo>
                <a:cubicBezTo>
                  <a:pt x="1252033" y="1646051"/>
                  <a:pt x="1203187" y="1666856"/>
                  <a:pt x="1179878" y="1672683"/>
                </a:cubicBezTo>
                <a:cubicBezTo>
                  <a:pt x="1161491" y="1677280"/>
                  <a:pt x="1142408" y="1678847"/>
                  <a:pt x="1124122" y="1683834"/>
                </a:cubicBezTo>
                <a:cubicBezTo>
                  <a:pt x="1101441" y="1690020"/>
                  <a:pt x="1079684" y="1699223"/>
                  <a:pt x="1057214" y="1706137"/>
                </a:cubicBezTo>
                <a:cubicBezTo>
                  <a:pt x="1031350" y="1714095"/>
                  <a:pt x="1005175" y="1721005"/>
                  <a:pt x="979156" y="1728439"/>
                </a:cubicBezTo>
                <a:cubicBezTo>
                  <a:pt x="961371" y="1723358"/>
                  <a:pt x="854770" y="1694124"/>
                  <a:pt x="834190" y="1683834"/>
                </a:cubicBezTo>
                <a:cubicBezTo>
                  <a:pt x="802825" y="1668152"/>
                  <a:pt x="774157" y="1647530"/>
                  <a:pt x="744980" y="1628078"/>
                </a:cubicBezTo>
                <a:cubicBezTo>
                  <a:pt x="733829" y="1620644"/>
                  <a:pt x="721004" y="1615253"/>
                  <a:pt x="711527" y="1605776"/>
                </a:cubicBezTo>
                <a:cubicBezTo>
                  <a:pt x="698385" y="1592634"/>
                  <a:pt x="689971" y="1575449"/>
                  <a:pt x="678073" y="1561171"/>
                </a:cubicBezTo>
                <a:cubicBezTo>
                  <a:pt x="671342" y="1553094"/>
                  <a:pt x="661602" y="1547616"/>
                  <a:pt x="655770" y="1538868"/>
                </a:cubicBezTo>
                <a:cubicBezTo>
                  <a:pt x="646549" y="1525037"/>
                  <a:pt x="640016" y="1509543"/>
                  <a:pt x="633468" y="1494264"/>
                </a:cubicBezTo>
                <a:cubicBezTo>
                  <a:pt x="628838" y="1483460"/>
                  <a:pt x="628365" y="1470889"/>
                  <a:pt x="622317" y="1460810"/>
                </a:cubicBezTo>
                <a:cubicBezTo>
                  <a:pt x="616908" y="1451795"/>
                  <a:pt x="605846" y="1447255"/>
                  <a:pt x="600014" y="1438507"/>
                </a:cubicBezTo>
                <a:cubicBezTo>
                  <a:pt x="567345" y="1389504"/>
                  <a:pt x="595069" y="1397006"/>
                  <a:pt x="544258" y="1371600"/>
                </a:cubicBezTo>
                <a:cubicBezTo>
                  <a:pt x="533745" y="1366343"/>
                  <a:pt x="522415" y="1362282"/>
                  <a:pt x="510805" y="1360449"/>
                </a:cubicBezTo>
                <a:cubicBezTo>
                  <a:pt x="451602" y="1351101"/>
                  <a:pt x="391858" y="1345580"/>
                  <a:pt x="332385" y="1338146"/>
                </a:cubicBezTo>
                <a:cubicBezTo>
                  <a:pt x="300801" y="1327618"/>
                  <a:pt x="292083" y="1327973"/>
                  <a:pt x="265478" y="1304693"/>
                </a:cubicBezTo>
                <a:cubicBezTo>
                  <a:pt x="245698" y="1287385"/>
                  <a:pt x="209722" y="1248937"/>
                  <a:pt x="209722" y="1248937"/>
                </a:cubicBezTo>
                <a:cubicBezTo>
                  <a:pt x="206005" y="1237786"/>
                  <a:pt x="205913" y="1224662"/>
                  <a:pt x="198570" y="1215483"/>
                </a:cubicBezTo>
                <a:cubicBezTo>
                  <a:pt x="182849" y="1195832"/>
                  <a:pt x="153700" y="1189375"/>
                  <a:pt x="131663" y="1182029"/>
                </a:cubicBezTo>
                <a:cubicBezTo>
                  <a:pt x="85067" y="1135434"/>
                  <a:pt x="103785" y="1124415"/>
                  <a:pt x="87058" y="1103971"/>
                </a:cubicBezTo>
                <a:close/>
              </a:path>
            </a:pathLst>
          </a:cu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b="1" dirty="0">
                <a:solidFill>
                  <a:prstClr val="black"/>
                </a:solidFill>
                <a:effectLst>
                  <a:outerShdw blurRad="50800" dist="38100" algn="l" rotWithShape="0">
                    <a:prstClr val="black">
                      <a:alpha val="40000"/>
                    </a:prstClr>
                  </a:outerShdw>
                </a:effectLst>
                <a:latin typeface="Times New Roman" panose="02020603050405020304" pitchFamily="18" charset="0"/>
                <a:cs typeface="Times New Roman" panose="02020603050405020304" pitchFamily="18" charset="0"/>
              </a:rPr>
              <a:t>Food resource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951" y="2253738"/>
            <a:ext cx="1640540" cy="1094686"/>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66073">
            <a:off x="1853647" y="3735710"/>
            <a:ext cx="867938" cy="517043"/>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0915" y="3150377"/>
            <a:ext cx="956909" cy="570044"/>
          </a:xfrm>
          <a:prstGeom prst="rect">
            <a:avLst/>
          </a:prstGeom>
        </p:spPr>
      </p:pic>
      <p:pic>
        <p:nvPicPr>
          <p:cNvPr id="21" name="Picture 20"/>
          <p:cNvPicPr>
            <a:picLocks noChangeAspect="1"/>
          </p:cNvPicPr>
          <p:nvPr/>
        </p:nvPicPr>
        <p:blipFill>
          <a:blip r:embed="rId6"/>
          <a:stretch>
            <a:fillRect/>
          </a:stretch>
        </p:blipFill>
        <p:spPr>
          <a:xfrm rot="21241492">
            <a:off x="1479397" y="2388020"/>
            <a:ext cx="957155" cy="566977"/>
          </a:xfrm>
          <a:prstGeom prst="rect">
            <a:avLst/>
          </a:prstGeom>
        </p:spPr>
      </p:pic>
      <p:sp>
        <p:nvSpPr>
          <p:cNvPr id="22" name="Explosion 1 21"/>
          <p:cNvSpPr/>
          <p:nvPr/>
        </p:nvSpPr>
        <p:spPr>
          <a:xfrm>
            <a:off x="1960974" y="3347831"/>
            <a:ext cx="214701" cy="189571"/>
          </a:xfrm>
          <a:prstGeom prst="irregularSeal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4" name="Picture 23"/>
          <p:cNvPicPr>
            <a:picLocks noChangeAspect="1"/>
          </p:cNvPicPr>
          <p:nvPr/>
        </p:nvPicPr>
        <p:blipFill>
          <a:blip r:embed="rId7"/>
          <a:stretch>
            <a:fillRect/>
          </a:stretch>
        </p:blipFill>
        <p:spPr>
          <a:xfrm>
            <a:off x="2421715" y="3327776"/>
            <a:ext cx="262151" cy="243861"/>
          </a:xfrm>
          <a:prstGeom prst="rect">
            <a:avLst/>
          </a:prstGeom>
        </p:spPr>
      </p:pic>
      <p:pic>
        <p:nvPicPr>
          <p:cNvPr id="26" name="Picture 25"/>
          <p:cNvPicPr>
            <a:picLocks noChangeAspect="1"/>
          </p:cNvPicPr>
          <p:nvPr/>
        </p:nvPicPr>
        <p:blipFill>
          <a:blip r:embed="rId7"/>
          <a:stretch>
            <a:fillRect/>
          </a:stretch>
        </p:blipFill>
        <p:spPr>
          <a:xfrm>
            <a:off x="2817146" y="3313558"/>
            <a:ext cx="262151" cy="243861"/>
          </a:xfrm>
          <a:prstGeom prst="rect">
            <a:avLst/>
          </a:prstGeom>
        </p:spPr>
      </p:pic>
      <p:pic>
        <p:nvPicPr>
          <p:cNvPr id="27" name="Picture 26"/>
          <p:cNvPicPr>
            <a:picLocks noChangeAspect="1"/>
          </p:cNvPicPr>
          <p:nvPr/>
        </p:nvPicPr>
        <p:blipFill>
          <a:blip r:embed="rId7"/>
          <a:stretch>
            <a:fillRect/>
          </a:stretch>
        </p:blipFill>
        <p:spPr>
          <a:xfrm>
            <a:off x="3266934" y="3313468"/>
            <a:ext cx="262151" cy="243861"/>
          </a:xfrm>
          <a:prstGeom prst="rect">
            <a:avLst/>
          </a:prstGeom>
        </p:spPr>
      </p:pic>
      <p:pic>
        <p:nvPicPr>
          <p:cNvPr id="28" name="Picture 27"/>
          <p:cNvPicPr>
            <a:picLocks noChangeAspect="1"/>
          </p:cNvPicPr>
          <p:nvPr/>
        </p:nvPicPr>
        <p:blipFill>
          <a:blip r:embed="rId7"/>
          <a:stretch>
            <a:fillRect/>
          </a:stretch>
        </p:blipFill>
        <p:spPr>
          <a:xfrm>
            <a:off x="3754593" y="3318372"/>
            <a:ext cx="262151" cy="243861"/>
          </a:xfrm>
          <a:prstGeom prst="rect">
            <a:avLst/>
          </a:prstGeom>
        </p:spPr>
      </p:pic>
      <p:pic>
        <p:nvPicPr>
          <p:cNvPr id="29" name="Picture 28"/>
          <p:cNvPicPr>
            <a:picLocks noChangeAspect="1"/>
          </p:cNvPicPr>
          <p:nvPr/>
        </p:nvPicPr>
        <p:blipFill>
          <a:blip r:embed="rId7"/>
          <a:stretch>
            <a:fillRect/>
          </a:stretch>
        </p:blipFill>
        <p:spPr>
          <a:xfrm>
            <a:off x="4275872" y="3320685"/>
            <a:ext cx="262151" cy="243861"/>
          </a:xfrm>
          <a:prstGeom prst="rect">
            <a:avLst/>
          </a:prstGeom>
        </p:spPr>
      </p:pic>
      <p:pic>
        <p:nvPicPr>
          <p:cNvPr id="30" name="Picture 29"/>
          <p:cNvPicPr>
            <a:picLocks noChangeAspect="1"/>
          </p:cNvPicPr>
          <p:nvPr/>
        </p:nvPicPr>
        <p:blipFill>
          <a:blip r:embed="rId7"/>
          <a:stretch>
            <a:fillRect/>
          </a:stretch>
        </p:blipFill>
        <p:spPr>
          <a:xfrm>
            <a:off x="4730888" y="3301014"/>
            <a:ext cx="262151" cy="243861"/>
          </a:xfrm>
          <a:prstGeom prst="rect">
            <a:avLst/>
          </a:prstGeom>
        </p:spPr>
      </p:pic>
      <p:pic>
        <p:nvPicPr>
          <p:cNvPr id="31" name="Picture 30"/>
          <p:cNvPicPr>
            <a:picLocks noChangeAspect="1"/>
          </p:cNvPicPr>
          <p:nvPr/>
        </p:nvPicPr>
        <p:blipFill>
          <a:blip r:embed="rId7"/>
          <a:stretch>
            <a:fillRect/>
          </a:stretch>
        </p:blipFill>
        <p:spPr>
          <a:xfrm>
            <a:off x="5182922" y="3305708"/>
            <a:ext cx="262151" cy="243861"/>
          </a:xfrm>
          <a:prstGeom prst="rect">
            <a:avLst/>
          </a:prstGeom>
        </p:spPr>
      </p:pic>
      <p:pic>
        <p:nvPicPr>
          <p:cNvPr id="32" name="Picture 31"/>
          <p:cNvPicPr>
            <a:picLocks noChangeAspect="1"/>
          </p:cNvPicPr>
          <p:nvPr/>
        </p:nvPicPr>
        <p:blipFill>
          <a:blip r:embed="rId7"/>
          <a:stretch>
            <a:fillRect/>
          </a:stretch>
        </p:blipFill>
        <p:spPr>
          <a:xfrm>
            <a:off x="5655398" y="3313468"/>
            <a:ext cx="262151" cy="243861"/>
          </a:xfrm>
          <a:prstGeom prst="rect">
            <a:avLst/>
          </a:prstGeom>
        </p:spPr>
      </p:pic>
      <p:pic>
        <p:nvPicPr>
          <p:cNvPr id="33" name="Picture 32"/>
          <p:cNvPicPr>
            <a:picLocks noChangeAspect="1"/>
          </p:cNvPicPr>
          <p:nvPr/>
        </p:nvPicPr>
        <p:blipFill>
          <a:blip r:embed="rId7"/>
          <a:stretch>
            <a:fillRect/>
          </a:stretch>
        </p:blipFill>
        <p:spPr>
          <a:xfrm>
            <a:off x="6087222" y="3293540"/>
            <a:ext cx="262151" cy="243861"/>
          </a:xfrm>
          <a:prstGeom prst="rect">
            <a:avLst/>
          </a:prstGeom>
        </p:spPr>
      </p:pic>
      <p:pic>
        <p:nvPicPr>
          <p:cNvPr id="34" name="Picture 33"/>
          <p:cNvPicPr>
            <a:picLocks noChangeAspect="1"/>
          </p:cNvPicPr>
          <p:nvPr/>
        </p:nvPicPr>
        <p:blipFill>
          <a:blip r:embed="rId7"/>
          <a:stretch>
            <a:fillRect/>
          </a:stretch>
        </p:blipFill>
        <p:spPr>
          <a:xfrm>
            <a:off x="6536143" y="3293541"/>
            <a:ext cx="262151" cy="243861"/>
          </a:xfrm>
          <a:prstGeom prst="rect">
            <a:avLst/>
          </a:prstGeom>
        </p:spPr>
      </p:pic>
      <p:pic>
        <p:nvPicPr>
          <p:cNvPr id="35" name="Picture 34"/>
          <p:cNvPicPr>
            <a:picLocks noChangeAspect="1"/>
          </p:cNvPicPr>
          <p:nvPr/>
        </p:nvPicPr>
        <p:blipFill>
          <a:blip r:embed="rId7"/>
          <a:stretch>
            <a:fillRect/>
          </a:stretch>
        </p:blipFill>
        <p:spPr>
          <a:xfrm>
            <a:off x="6978422" y="3305709"/>
            <a:ext cx="262151" cy="243861"/>
          </a:xfrm>
          <a:prstGeom prst="rect">
            <a:avLst/>
          </a:prstGeom>
        </p:spPr>
      </p:pic>
      <p:pic>
        <p:nvPicPr>
          <p:cNvPr id="36" name="Picture 35"/>
          <p:cNvPicPr>
            <a:picLocks noChangeAspect="1"/>
          </p:cNvPicPr>
          <p:nvPr/>
        </p:nvPicPr>
        <p:blipFill>
          <a:blip r:embed="rId7"/>
          <a:stretch>
            <a:fillRect/>
          </a:stretch>
        </p:blipFill>
        <p:spPr>
          <a:xfrm>
            <a:off x="7384190" y="3305710"/>
            <a:ext cx="262151" cy="243861"/>
          </a:xfrm>
          <a:prstGeom prst="rect">
            <a:avLst/>
          </a:prstGeom>
        </p:spPr>
      </p:pic>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25226" y="2935741"/>
            <a:ext cx="1072421" cy="715598"/>
          </a:xfrm>
          <a:prstGeom prst="rect">
            <a:avLst/>
          </a:prstGeom>
        </p:spPr>
      </p:pic>
      <p:pic>
        <p:nvPicPr>
          <p:cNvPr id="38" name="Picture 37"/>
          <p:cNvPicPr>
            <a:picLocks noChangeAspect="1"/>
          </p:cNvPicPr>
          <p:nvPr/>
        </p:nvPicPr>
        <p:blipFill>
          <a:blip r:embed="rId7"/>
          <a:stretch>
            <a:fillRect/>
          </a:stretch>
        </p:blipFill>
        <p:spPr>
          <a:xfrm>
            <a:off x="7199890" y="3305199"/>
            <a:ext cx="262151" cy="243861"/>
          </a:xfrm>
          <a:prstGeom prst="rect">
            <a:avLst/>
          </a:prstGeom>
        </p:spPr>
      </p:pic>
      <p:pic>
        <p:nvPicPr>
          <p:cNvPr id="39" name="Picture 38"/>
          <p:cNvPicPr>
            <a:picLocks noChangeAspect="1"/>
          </p:cNvPicPr>
          <p:nvPr/>
        </p:nvPicPr>
        <p:blipFill>
          <a:blip r:embed="rId7"/>
          <a:stretch>
            <a:fillRect/>
          </a:stretch>
        </p:blipFill>
        <p:spPr>
          <a:xfrm>
            <a:off x="6755465" y="3313468"/>
            <a:ext cx="262151" cy="243861"/>
          </a:xfrm>
          <a:prstGeom prst="rect">
            <a:avLst/>
          </a:prstGeom>
        </p:spPr>
      </p:pic>
      <p:pic>
        <p:nvPicPr>
          <p:cNvPr id="40" name="Picture 39"/>
          <p:cNvPicPr>
            <a:picLocks noChangeAspect="1"/>
          </p:cNvPicPr>
          <p:nvPr/>
        </p:nvPicPr>
        <p:blipFill>
          <a:blip r:embed="rId7"/>
          <a:stretch>
            <a:fillRect/>
          </a:stretch>
        </p:blipFill>
        <p:spPr>
          <a:xfrm>
            <a:off x="6333259" y="3308448"/>
            <a:ext cx="262151" cy="243861"/>
          </a:xfrm>
          <a:prstGeom prst="rect">
            <a:avLst/>
          </a:prstGeom>
        </p:spPr>
      </p:pic>
      <p:pic>
        <p:nvPicPr>
          <p:cNvPr id="41" name="Picture 40"/>
          <p:cNvPicPr>
            <a:picLocks noChangeAspect="1"/>
          </p:cNvPicPr>
          <p:nvPr/>
        </p:nvPicPr>
        <p:blipFill>
          <a:blip r:embed="rId7"/>
          <a:stretch>
            <a:fillRect/>
          </a:stretch>
        </p:blipFill>
        <p:spPr>
          <a:xfrm>
            <a:off x="5880734" y="3301014"/>
            <a:ext cx="262151" cy="243861"/>
          </a:xfrm>
          <a:prstGeom prst="rect">
            <a:avLst/>
          </a:prstGeom>
        </p:spPr>
      </p:pic>
      <p:pic>
        <p:nvPicPr>
          <p:cNvPr id="42" name="Picture 41"/>
          <p:cNvPicPr>
            <a:picLocks noChangeAspect="1"/>
          </p:cNvPicPr>
          <p:nvPr/>
        </p:nvPicPr>
        <p:blipFill>
          <a:blip r:embed="rId7"/>
          <a:stretch>
            <a:fillRect/>
          </a:stretch>
        </p:blipFill>
        <p:spPr>
          <a:xfrm>
            <a:off x="5422881" y="3301014"/>
            <a:ext cx="262151" cy="243861"/>
          </a:xfrm>
          <a:prstGeom prst="rect">
            <a:avLst/>
          </a:prstGeom>
        </p:spPr>
      </p:pic>
      <p:pic>
        <p:nvPicPr>
          <p:cNvPr id="43" name="Picture 42"/>
          <p:cNvPicPr>
            <a:picLocks noChangeAspect="1"/>
          </p:cNvPicPr>
          <p:nvPr/>
        </p:nvPicPr>
        <p:blipFill>
          <a:blip r:embed="rId7"/>
          <a:stretch>
            <a:fillRect/>
          </a:stretch>
        </p:blipFill>
        <p:spPr>
          <a:xfrm>
            <a:off x="4960842" y="3301444"/>
            <a:ext cx="262151" cy="243861"/>
          </a:xfrm>
          <a:prstGeom prst="rect">
            <a:avLst/>
          </a:prstGeom>
        </p:spPr>
      </p:pic>
      <p:pic>
        <p:nvPicPr>
          <p:cNvPr id="44" name="Picture 43"/>
          <p:cNvPicPr>
            <a:picLocks noChangeAspect="1"/>
          </p:cNvPicPr>
          <p:nvPr/>
        </p:nvPicPr>
        <p:blipFill>
          <a:blip r:embed="rId7"/>
          <a:stretch>
            <a:fillRect/>
          </a:stretch>
        </p:blipFill>
        <p:spPr>
          <a:xfrm>
            <a:off x="4513161" y="3308448"/>
            <a:ext cx="262151" cy="243861"/>
          </a:xfrm>
          <a:prstGeom prst="rect">
            <a:avLst/>
          </a:prstGeom>
        </p:spPr>
      </p:pic>
      <p:pic>
        <p:nvPicPr>
          <p:cNvPr id="45" name="Picture 44"/>
          <p:cNvPicPr>
            <a:picLocks noChangeAspect="1"/>
          </p:cNvPicPr>
          <p:nvPr/>
        </p:nvPicPr>
        <p:blipFill>
          <a:blip r:embed="rId7"/>
          <a:stretch>
            <a:fillRect/>
          </a:stretch>
        </p:blipFill>
        <p:spPr>
          <a:xfrm>
            <a:off x="4012432" y="3314796"/>
            <a:ext cx="262151" cy="243861"/>
          </a:xfrm>
          <a:prstGeom prst="rect">
            <a:avLst/>
          </a:prstGeom>
        </p:spPr>
      </p:pic>
      <p:pic>
        <p:nvPicPr>
          <p:cNvPr id="46" name="Picture 45"/>
          <p:cNvPicPr>
            <a:picLocks noChangeAspect="1"/>
          </p:cNvPicPr>
          <p:nvPr/>
        </p:nvPicPr>
        <p:blipFill>
          <a:blip r:embed="rId7"/>
          <a:stretch>
            <a:fillRect/>
          </a:stretch>
        </p:blipFill>
        <p:spPr>
          <a:xfrm>
            <a:off x="3508607" y="3295468"/>
            <a:ext cx="262151" cy="243861"/>
          </a:xfrm>
          <a:prstGeom prst="rect">
            <a:avLst/>
          </a:prstGeom>
        </p:spPr>
      </p:pic>
      <p:pic>
        <p:nvPicPr>
          <p:cNvPr id="47" name="Picture 46"/>
          <p:cNvPicPr>
            <a:picLocks noChangeAspect="1"/>
          </p:cNvPicPr>
          <p:nvPr/>
        </p:nvPicPr>
        <p:blipFill>
          <a:blip r:embed="rId7"/>
          <a:stretch>
            <a:fillRect/>
          </a:stretch>
        </p:blipFill>
        <p:spPr>
          <a:xfrm>
            <a:off x="3042519" y="3308448"/>
            <a:ext cx="262151" cy="243861"/>
          </a:xfrm>
          <a:prstGeom prst="rect">
            <a:avLst/>
          </a:prstGeom>
        </p:spPr>
      </p:pic>
      <p:pic>
        <p:nvPicPr>
          <p:cNvPr id="48" name="Picture 47"/>
          <p:cNvPicPr>
            <a:picLocks noChangeAspect="1"/>
          </p:cNvPicPr>
          <p:nvPr/>
        </p:nvPicPr>
        <p:blipFill>
          <a:blip r:embed="rId7"/>
          <a:stretch>
            <a:fillRect/>
          </a:stretch>
        </p:blipFill>
        <p:spPr>
          <a:xfrm>
            <a:off x="2619605" y="3320685"/>
            <a:ext cx="262151" cy="243861"/>
          </a:xfrm>
          <a:prstGeom prst="rect">
            <a:avLst/>
          </a:prstGeom>
        </p:spPr>
      </p:pic>
      <p:pic>
        <p:nvPicPr>
          <p:cNvPr id="49" name="Picture 48"/>
          <p:cNvPicPr>
            <a:picLocks noChangeAspect="1"/>
          </p:cNvPicPr>
          <p:nvPr/>
        </p:nvPicPr>
        <p:blipFill>
          <a:blip r:embed="rId7"/>
          <a:stretch>
            <a:fillRect/>
          </a:stretch>
        </p:blipFill>
        <p:spPr>
          <a:xfrm>
            <a:off x="2194161" y="3313397"/>
            <a:ext cx="262151" cy="243861"/>
          </a:xfrm>
          <a:prstGeom prst="rect">
            <a:avLst/>
          </a:prstGeom>
        </p:spPr>
      </p:pic>
      <p:sp>
        <p:nvSpPr>
          <p:cNvPr id="50" name="TextBox 49"/>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10/25</a:t>
            </a:r>
            <a:endParaRPr lang="en-US" sz="1600" dirty="0">
              <a:cs typeface="B Lotus" panose="00000400000000000000" pitchFamily="2" charset="-78"/>
            </a:endParaRPr>
          </a:p>
        </p:txBody>
      </p:sp>
      <p:sp>
        <p:nvSpPr>
          <p:cNvPr id="2" name="TextBox 1"/>
          <p:cNvSpPr txBox="1"/>
          <p:nvPr/>
        </p:nvSpPr>
        <p:spPr>
          <a:xfrm>
            <a:off x="432486" y="5684108"/>
            <a:ext cx="9156358" cy="338554"/>
          </a:xfrm>
          <a:prstGeom prst="rect">
            <a:avLst/>
          </a:prstGeom>
          <a:noFill/>
        </p:spPr>
        <p:txBody>
          <a:bodyPr wrap="square" rtlCol="0">
            <a:spAutoFit/>
          </a:bodyPr>
          <a:lstStyle/>
          <a:p>
            <a:pPr marL="285750" indent="-285750" algn="r" rtl="1">
              <a:buFont typeface="Wingdings" panose="05000000000000000000" pitchFamily="2" charset="2"/>
              <a:buChar char="v"/>
            </a:pPr>
            <a:r>
              <a:rPr lang="fa-IR" sz="1600" b="1" dirty="0" smtClean="0">
                <a:effectLst>
                  <a:outerShdw blurRad="38100" dist="38100" dir="2700000" algn="tl">
                    <a:srgbClr val="000000">
                      <a:alpha val="43137"/>
                    </a:srgbClr>
                  </a:outerShdw>
                </a:effectLst>
                <a:cs typeface="B Lotus" panose="00000400000000000000" pitchFamily="2" charset="-78"/>
              </a:rPr>
              <a:t>ماده شیمیایی ترشح شده از مورچگان فرومون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Pheromone</a:t>
            </a:r>
            <a:r>
              <a:rPr lang="fa-IR" sz="1600" b="1" dirty="0" smtClean="0">
                <a:effectLst>
                  <a:outerShdw blurRad="38100" dist="38100" dir="2700000" algn="tl">
                    <a:srgbClr val="000000">
                      <a:alpha val="43137"/>
                    </a:srgbClr>
                  </a:outerShdw>
                </a:effectLst>
                <a:cs typeface="B Lotus" panose="00000400000000000000" pitchFamily="2" charset="-78"/>
              </a:rPr>
              <a:t>) نام دارد که به مرور تبخیر می‌شود که فواید بسیاری دارد.</a:t>
            </a:r>
            <a:endParaRPr lang="en-US" sz="1600" b="1" dirty="0">
              <a:effectLst>
                <a:outerShdw blurRad="38100" dist="38100" dir="2700000" algn="tl">
                  <a:srgbClr val="000000">
                    <a:alpha val="43137"/>
                  </a:srgbClr>
                </a:outerShdw>
              </a:effectLst>
              <a:cs typeface="B Lotus" panose="00000400000000000000" pitchFamily="2" charset="-78"/>
            </a:endParaRPr>
          </a:p>
        </p:txBody>
      </p:sp>
      <p:sp>
        <p:nvSpPr>
          <p:cNvPr id="3" name="TextBox 2"/>
          <p:cNvSpPr txBox="1"/>
          <p:nvPr/>
        </p:nvSpPr>
        <p:spPr>
          <a:xfrm>
            <a:off x="1556951" y="370703"/>
            <a:ext cx="7129849" cy="400110"/>
          </a:xfrm>
          <a:prstGeom prst="rect">
            <a:avLst/>
          </a:prstGeom>
          <a:noFill/>
        </p:spPr>
        <p:txBody>
          <a:bodyPr wrap="square" rtlCol="0">
            <a:spAutoFit/>
          </a:bodyPr>
          <a:lstStyle/>
          <a:p>
            <a:pPr algn="ctr" rtl="1"/>
            <a:r>
              <a:rPr lang="fa-IR" sz="2000" dirty="0" smtClean="0">
                <a:cs typeface="B Titr" panose="00000700000000000000" pitchFamily="2" charset="-78"/>
              </a:rPr>
              <a:t>نحوه مسیریابی مورچگان بین کلونی و منبع غذا</a:t>
            </a:r>
            <a:endParaRPr lang="en-US" sz="2000" dirty="0">
              <a:cs typeface="B Titr" panose="00000700000000000000" pitchFamily="2" charset="-78"/>
            </a:endParaRPr>
          </a:p>
        </p:txBody>
      </p:sp>
    </p:spTree>
    <p:extLst>
      <p:ext uri="{BB962C8B-B14F-4D97-AF65-F5344CB8AC3E}">
        <p14:creationId xmlns:p14="http://schemas.microsoft.com/office/powerpoint/2010/main" val="15158585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par>
                                <p:cTn id="13" presetID="2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par>
                                <p:cTn id="16" presetID="22" presetClass="entr" presetSubtype="4"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0" presetClass="path" presetSubtype="0" accel="50000" decel="50000" fill="hold" nodeType="clickEffect">
                                  <p:stCondLst>
                                    <p:cond delay="0"/>
                                  </p:stCondLst>
                                  <p:childTnLst>
                                    <p:animMotion origin="layout" path="M 5.12821E-7 4.07407E-6 L 5.12821E-7 4.07407E-6 L 0.55384 4.07407E-6 L 0.55032 4.07407E-6 " pathEditMode="relative" ptsTypes="AAAA">
                                      <p:cBhvr>
                                        <p:cTn id="27" dur="3000" fill="hold"/>
                                        <p:tgtEl>
                                          <p:spTgt spid="20"/>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7.69231E-7 1.48148E-6 L -7.69231E-7 1.48148E-6 C 0.00096 0.00301 0.00417 0.01365 0.00673 0.01782 C 0.00801 0.02013 0.00962 0.02222 0.01122 0.0243 C 0.01186 0.02546 0.0125 0.02685 0.01346 0.02754 C 0.01458 0.0287 0.01571 0.02963 0.01683 0.03101 C 0.01763 0.03194 0.01827 0.03333 0.01907 0.03426 C 0.01907 0.03426 0.02756 0.04236 0.02917 0.04398 L 0.03253 0.04722 C 0.03365 0.04814 0.03494 0.04907 0.0359 0.05046 C 0.03798 0.05347 0.03878 0.05486 0.04151 0.05694 C 0.04263 0.05763 0.04375 0.0581 0.04487 0.05856 C 0.05305 0.0662 0.04904 0.06412 0.05625 0.06666 C 0.05865 0.07013 0.05849 0.07037 0.06186 0.07314 C 0.0633 0.0743 0.0649 0.07523 0.06635 0.07638 C 0.06747 0.07731 0.06859 0.07847 0.06971 0.07963 C 0.07051 0.08055 0.07099 0.08217 0.07196 0.08287 C 0.0734 0.08402 0.075 0.08402 0.07644 0.08449 C 0.07869 0.08564 0.08093 0.0868 0.08317 0.08773 C 0.08397 0.08888 0.08462 0.09027 0.08542 0.09097 C 0.0883 0.09375 0.09038 0.09444 0.09327 0.09606 C 0.10305 0.10532 0.09071 0.09421 0.10016 0.10092 C 0.10128 0.10162 0.10224 0.10324 0.10353 0.10416 C 0.10513 0.10532 0.10994 0.10671 0.11138 0.1074 C 0.11426 0.11157 0.11747 0.11689 0.12147 0.11875 L 0.12484 0.12037 C 0.12564 0.12199 0.12612 0.12384 0.12708 0.12523 C 0.12917 0.12777 0.13157 0.12963 0.13381 0.13171 L 0.13718 0.13495 L 0.14055 0.13819 L 0.14391 0.14143 C 0.14471 0.14305 0.14519 0.14513 0.14631 0.14629 C 0.14872 0.1493 0.15224 0.15023 0.15529 0.15115 C 0.15641 0.15277 0.15737 0.15486 0.15865 0.15625 C 0.16266 0.16041 0.16394 0.15926 0.16875 0.16111 C 0.16987 0.16134 0.17099 0.16203 0.17212 0.16273 C 0.17292 0.16365 0.1734 0.16527 0.17436 0.16597 C 0.18574 0.17407 0.17276 0.16088 0.18221 0.17083 C 0.18381 0.17245 0.1851 0.17453 0.1867 0.17569 C 0.19856 0.1831 0.1992 0.18101 0.21042 0.18541 C 0.21266 0.18634 0.2149 0.18796 0.21715 0.18865 C 0.22853 0.19259 0.23205 0.19213 0.24423 0.19351 C 0.25128 0.19699 0.24599 0.1949 0.25881 0.19676 L 0.26891 0.19838 C 0.27003 0.19907 0.27115 0.19976 0.27228 0.2 C 0.28766 0.20324 0.29359 0.20115 0.3117 0.2 C 0.31474 0.19722 0.31603 0.1956 0.31955 0.19351 C 0.3218 0.19236 0.32628 0.19027 0.32628 0.19027 C 0.32853 0.18819 0.33045 0.18495 0.33301 0.18379 C 0.33526 0.18263 0.3375 0.18148 0.3399 0.18055 C 0.34247 0.17939 0.34519 0.1787 0.34776 0.17731 C 0.3508 0.17546 0.35337 0.17176 0.35673 0.17083 C 0.35946 0.1699 0.36298 0.16921 0.36571 0.16759 C 0.36875 0.16551 0.37196 0.16365 0.37468 0.16111 C 0.3758 0.15995 0.37692 0.15856 0.37805 0.15787 C 0.37997 0.15648 0.38189 0.15555 0.38365 0.15463 C 0.3859 0.15324 0.39055 0.15115 0.39055 0.15115 C 0.39119 0.15023 0.39183 0.14907 0.39279 0.14791 C 0.39471 0.14583 0.3984 0.14259 0.40064 0.14143 C 0.41282 0.13495 0.39712 0.1456 0.40962 0.13657 C 0.41394 0.13032 0.40946 0.13588 0.41522 0.13171 C 0.42404 0.12546 0.41346 0.13101 0.42196 0.12685 C 0.42708 0.11944 0.42051 0.12824 0.42869 0.12037 C 0.43494 0.11435 0.4266 0.11921 0.4343 0.11551 C 0.4367 0.11342 0.43958 0.11226 0.44119 0.10902 C 0.44183 0.1074 0.44231 0.10532 0.44343 0.10416 C 0.44423 0.10301 0.44567 0.10324 0.4468 0.10254 C 0.45144 0.09907 0.44888 0.1 0.4524 0.09606 C 0.45337 0.09467 0.45465 0.09375 0.45577 0.09282 C 0.45721 0.08958 0.45817 0.0868 0.46026 0.08449 C 0.4625 0.08217 0.46506 0.08078 0.46699 0.07801 C 0.46811 0.07638 0.46907 0.0743 0.47035 0.07314 C 0.47244 0.07152 0.47708 0.0699 0.47708 0.0699 C 0.48157 0.06365 0.47708 0.06921 0.4851 0.06342 C 0.48702 0.06203 0.48862 0.05995 0.49071 0.05856 C 0.49199 0.05763 0.49359 0.0574 0.49519 0.05694 C 0.50337 0.05439 0.49808 0.05648 0.50417 0.0537 C 0.51218 0.04583 0.50833 0.04814 0.51538 0.0456 C 0.51651 0.04444 0.51763 0.04328 0.51875 0.04236 C 0.52019 0.0412 0.52196 0.04051 0.52324 0.03912 C 0.525 0.03726 0.52596 0.03379 0.52772 0.03263 C 0.52933 0.03148 0.53093 0.03078 0.53237 0.02916 C 0.53478 0.02638 0.53638 0.02199 0.5391 0.01944 C 0.54022 0.01851 0.54135 0.01759 0.54247 0.0162 C 0.55048 0.00694 0.53766 0.01967 0.54808 0.00972 C 0.54888 0.0081 0.54936 0.00625 0.55032 0.00486 C 0.55112 0.00393 0.5601 -0.00417 0.56154 -0.00649 C 0.5633 -0.00949 0.56458 -0.01297 0.56603 -0.01621 L 0.56827 -0.02107 C 0.56955 -0.02639 0.56875 -0.02662 0.57276 -0.02917 C 0.575 -0.03056 0.57965 -0.03241 0.57965 -0.03241 L 0.57965 -0.03241 L 0.57965 -0.03241 " pathEditMode="relative" ptsTypes="AAAAAAAAAAAAAAAAAAAAAAAAAAAAAAAAAAAAAAAAAAAAAAAAAAAAAAAAAAAAAAAAAAAAAAAAAAAAAAAAAAAAAAAAAAAAA">
                                      <p:cBhvr>
                                        <p:cTn id="31" dur="3000" fill="hold"/>
                                        <p:tgtEl>
                                          <p:spTgt spid="19"/>
                                        </p:tgtEl>
                                        <p:attrNameLst>
                                          <p:attrName>ppt_x</p:attrName>
                                          <p:attrName>ppt_y</p:attrName>
                                        </p:attrNameLst>
                                      </p:cBhvr>
                                    </p:animMotion>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2.5641E-6 1.48148E-6 L -2.5641E-6 1.48148E-6 C 0.00048 -0.00949 0.00032 -0.01968 0.00224 -0.02917 C 0.00545 -0.0463 0.00304 -0.03241 0.00673 -0.0456 C 0.00673 -0.0456 0.00945 -0.05764 0.01009 -0.06018 L 0.01122 -0.06505 C 0.01154 -0.07106 0.01074 -0.07731 0.01234 -0.08287 C 0.01282 -0.08449 0.01458 -0.08218 0.0157 -0.08125 C 0.01811 -0.0794 0.02051 -0.07755 0.02243 -0.07477 C 0.02324 -0.07361 0.02372 -0.07222 0.02468 -0.07153 C 0.02676 -0.06991 0.03141 -0.06829 0.03141 -0.06829 C 0.03253 -0.06667 0.03349 -0.06481 0.03477 -0.06343 C 0.03702 -0.06111 0.03974 -0.05972 0.04151 -0.05694 C 0.04231 -0.05579 0.04295 -0.05463 0.04391 -0.0537 C 0.04487 -0.05231 0.04615 -0.05162 0.04727 -0.05046 C 0.04952 -0.04745 0.05176 -0.04398 0.05401 -0.04074 C 0.05465 -0.03958 0.05529 -0.03796 0.05625 -0.03727 C 0.05769 -0.03634 0.05929 -0.03565 0.06074 -0.03403 C 0.06811 -0.02662 0.06026 -0.03102 0.06747 -0.02755 C 0.06891 -0.02546 0.07003 -0.02199 0.07195 -0.02106 C 0.08045 -0.01713 0.07003 -0.02245 0.07868 -0.0162 C 0.07981 -0.01551 0.08093 -0.01505 0.08205 -0.01458 C 0.08285 -0.01343 0.08349 -0.01204 0.08429 -0.01134 C 0.08654 -0.00972 0.09118 -0.0081 0.09118 -0.0081 C 0.09407 -0.00856 0.09743 -0.00787 0.10016 -0.00972 C 0.10256 -0.01134 0.10577 -0.01782 0.10577 -0.01782 C 0.10609 -0.01944 0.10641 -0.0213 0.10689 -0.02268 C 0.10833 -0.02685 0.10929 -0.02778 0.11138 -0.03079 C 0.1125 -0.03588 0.11362 -0.04236 0.11699 -0.0456 C 0.11955 -0.04792 0.12083 -0.04861 0.12259 -0.05208 C 0.12356 -0.05347 0.12404 -0.05532 0.12484 -0.05694 C 0.12484 -0.05694 0.13125 -0.06597 0.13285 -0.06829 C 0.13397 -0.06991 0.13477 -0.07199 0.13622 -0.07315 C 0.13734 -0.07431 0.1383 -0.07546 0.13958 -0.07639 C 0.14247 -0.0787 0.14567 -0.08032 0.14856 -0.08287 L 0.15192 -0.08611 C 0.15336 -0.08935 0.15641 -0.09653 0.15865 -0.09768 L 0.16202 -0.09931 C 0.16875 -0.10903 0.16506 -0.10648 0.17211 -0.10903 C 0.17404 -0.11157 0.17564 -0.11481 0.17788 -0.11713 C 0.18317 -0.12292 0.18093 -0.12014 0.18461 -0.12523 C 0.18734 -0.11296 0.18365 -0.12801 0.18798 -0.11551 C 0.19199 -0.1037 0.18461 -0.11921 0.19134 -0.10255 C 0.19183 -0.10116 0.19295 -0.10046 0.19359 -0.09931 C 0.19471 -0.09722 0.19583 -0.09491 0.19695 -0.09259 C 0.19776 -0.0912 0.1984 -0.08935 0.1992 -0.08773 C 0.20064 -0.08542 0.20224 -0.08356 0.20368 -0.08125 L 0.20929 -0.07315 L 0.21266 -0.06829 C 0.2149 -0.05903 0.21202 -0.06713 0.21827 -0.06018 C 0.22051 -0.05787 0.22211 -0.05463 0.22404 -0.05208 L 0.22965 -0.04398 L 0.23638 -0.04074 C 0.24391 -0.02963 0.24006 -0.03241 0.24647 -0.02917 C 0.25096 -0.02268 0.24679 -0.02986 0.24984 -0.01944 C 0.25048 -0.01759 0.25144 -0.0162 0.25208 -0.01458 C 0.25433 -0.01505 0.25689 -0.01481 0.25881 -0.0162 C 0.26009 -0.01713 0.26009 -0.01968 0.26106 -0.02106 C 0.26202 -0.02245 0.26346 -0.02315 0.26458 -0.02431 C 0.26538 -0.02523 0.26586 -0.02662 0.26683 -0.02755 C 0.26891 -0.02986 0.27163 -0.03125 0.27356 -0.03403 C 0.2742 -0.03518 0.27516 -0.03611 0.2758 -0.03727 C 0.2766 -0.03889 0.27708 -0.04097 0.27804 -0.04236 C 0.27901 -0.04375 0.28029 -0.04421 0.28141 -0.0456 C 0.28269 -0.04699 0.28349 -0.04884 0.28477 -0.05046 C 0.28574 -0.05162 0.28702 -0.05231 0.28814 -0.0537 C 0.29359 -0.05995 0.28622 -0.05393 0.29487 -0.06181 C 0.29631 -0.06296 0.29808 -0.06366 0.29936 -0.06505 C 0.30673 -0.07268 0.29888 -0.06806 0.30625 -0.07153 C 0.30689 -0.07268 0.30753 -0.07384 0.30849 -0.07477 C 0.30977 -0.07616 0.31154 -0.07685 0.31298 -0.07801 C 0.3141 -0.07893 0.31522 -0.08032 0.31634 -0.08125 C 0.31699 -0.08287 0.31747 -0.08495 0.31859 -0.08611 C 0.31955 -0.08727 0.32083 -0.08704 0.32195 -0.08773 C 0.32308 -0.08866 0.3242 -0.09005 0.32532 -0.09097 C 0.32949 -0.1 0.32516 -0.09259 0.33205 -0.09931 C 0.33301 -0.1 0.33349 -0.10162 0.33429 -0.10255 C 0.33654 -0.10486 0.33878 -0.10671 0.34102 -0.10903 C 0.34215 -0.10995 0.34311 -0.11157 0.34439 -0.11227 L 0.34776 -0.11389 C 0.35465 -0.12384 0.34375 -0.10856 0.35465 -0.12037 C 0.36298 -0.1294 0.35497 -0.12546 0.36362 -0.12847 C 0.36779 -0.13449 0.36827 -0.13634 0.37259 -0.13981 C 0.37404 -0.1412 0.37564 -0.14213 0.37708 -0.14306 C 0.37788 -0.14468 0.37836 -0.14653 0.37933 -0.14792 C 0.38526 -0.15671 0.38109 -0.14352 0.3883 -0.15949 C 0.39487 -0.17338 0.38702 -0.15579 0.39167 -0.16921 C 0.39231 -0.17083 0.39327 -0.17245 0.39407 -0.17407 C 0.39439 -0.17569 0.39471 -0.17731 0.39519 -0.17893 C 0.39647 -0.18403 0.39776 -0.18889 0.39968 -0.19352 C 0.40032 -0.19537 0.4008 -0.19722 0.40192 -0.19838 C 0.40272 -0.19954 0.40417 -0.19931 0.40529 -0.2 C 0.40641 -0.20093 0.40737 -0.20255 0.40865 -0.20324 C 0.41138 -0.20532 0.41618 -0.20602 0.41875 -0.20648 C 0.42724 -0.20417 0.42227 -0.20741 0.42772 -0.19838 C 0.42949 -0.1956 0.43333 -0.19028 0.43333 -0.19028 C 0.43381 -0.18866 0.43381 -0.18681 0.43445 -0.18542 C 0.43542 -0.18403 0.43686 -0.18333 0.43798 -0.18218 C 0.43878 -0.18125 0.43958 -0.18009 0.44022 -0.17893 C 0.44776 -0.16412 0.44167 -0.17338 0.44695 -0.16597 C 0.44727 -0.16435 0.44727 -0.1625 0.44808 -0.16111 C 0.45192 -0.15347 0.45288 -0.15393 0.45705 -0.14954 C 0.45849 -0.14815 0.46009 -0.1463 0.46154 -0.14468 C 0.46266 -0.14352 0.46394 -0.14282 0.4649 -0.14143 C 0.46715 -0.13889 0.46763 -0.13634 0.47051 -0.13495 C 0.47276 -0.13403 0.475 -0.13403 0.47724 -0.13333 C 0.48109 -0.12523 0.47756 -0.13079 0.48301 -0.12685 C 0.49118 -0.12106 0.48221 -0.12639 0.48862 -0.12037 C 0.4899 -0.11898 0.49151 -0.11829 0.49311 -0.11713 C 0.4984 -0.10949 0.49551 -0.11157 0.50096 -0.10903 C 0.50849 -0.09815 0.50513 -0.10393 0.51106 -0.09097 C 0.51186 -0.08935 0.51298 -0.08796 0.5133 -0.08611 C 0.51378 -0.08449 0.51378 -0.08287 0.51442 -0.08125 C 0.51506 -0.08009 0.51602 -0.07917 0.51667 -0.07801 C 0.51715 -0.07523 0.51715 -0.07245 0.51779 -0.06991 C 0.51907 -0.06528 0.52035 -0.06528 0.52227 -0.06181 C 0.52324 -0.06018 0.52372 -0.05833 0.52452 -0.05694 C 0.52532 -0.05579 0.52612 -0.05486 0.52692 -0.0537 C 0.53141 -0.04537 0.52676 -0.05231 0.53141 -0.04236 C 0.53189 -0.04097 0.53301 -0.04028 0.53365 -0.03912 C 0.53526 -0.03588 0.53622 -0.03194 0.53814 -0.02917 L 0.54263 -0.02268 C 0.54343 -0.02176 0.54391 -0.02037 0.54487 -0.01944 C 0.54727 -0.01713 0.55064 -0.01412 0.55272 -0.01134 C 0.55481 -0.0088 0.55657 -0.00602 0.55833 -0.00324 C 0.55945 -0.00162 0.56042 0.00046 0.5617 0.00162 C 0.56522 0.00486 0.5657 0.00579 0.56971 0.0081 C 0.57067 0.0088 0.57195 0.00926 0.57308 0.00972 C 0.57868 0.01806 0.57131 0.00833 0.57868 0.01458 C 0.57949 0.01551 0.57997 0.01713 0.58093 0.01806 C 0.58221 0.01921 0.58397 0.01991 0.58542 0.0213 C 0.58734 0.02269 0.58926 0.02431 0.59102 0.02616 C 0.59263 0.02755 0.59407 0.0294 0.59551 0.03102 C 0.59952 0.03495 0.59984 0.03426 0.60336 0.04074 C 0.60513 0.04375 0.60705 0.04676 0.60785 0.05046 L 0.61009 0.06019 L 0.61122 0.07338 L 0.6125 0.06505 " pathEditMode="relative" ptsTypes="AAAAAAAAAAAAAAAAAAAAAAAAAAAAAAAAAAAAAAAAAAAAAAAAAAAAAAAAAAAAAAAAAAAAAAAAAAAAAAAAAAAAAAAAAAAAAAAAAAAAAAAAAAAAAAAAAAAAAAAAAAAAAAAAAAAAAAAAAA">
                                      <p:cBhvr>
                                        <p:cTn id="35" dur="3000" fill="hold"/>
                                        <p:tgtEl>
                                          <p:spTgt spid="21"/>
                                        </p:tgtEl>
                                        <p:attrNameLst>
                                          <p:attrName>ppt_x</p:attrName>
                                          <p:attrName>ppt_y</p:attrName>
                                        </p:attrNameLst>
                                      </p:cBhvr>
                                    </p:animMotion>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circle(in)">
                                      <p:cBhvr>
                                        <p:cTn id="40" dur="2000"/>
                                        <p:tgtEl>
                                          <p:spTgt spid="22"/>
                                        </p:tgtEl>
                                      </p:cBhvr>
                                    </p:animEffect>
                                  </p:childTnLst>
                                </p:cTn>
                              </p:par>
                              <p:par>
                                <p:cTn id="41" presetID="6" presetClass="entr" presetSubtype="16"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circle(in)">
                                      <p:cBhvr>
                                        <p:cTn id="43" dur="2000"/>
                                        <p:tgtEl>
                                          <p:spTgt spid="24"/>
                                        </p:tgtEl>
                                      </p:cBhvr>
                                    </p:animEffect>
                                  </p:childTnLst>
                                </p:cTn>
                              </p:par>
                              <p:par>
                                <p:cTn id="44" presetID="6" presetClass="entr" presetSubtype="16"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circle(in)">
                                      <p:cBhvr>
                                        <p:cTn id="46" dur="2000"/>
                                        <p:tgtEl>
                                          <p:spTgt spid="26"/>
                                        </p:tgtEl>
                                      </p:cBhvr>
                                    </p:animEffect>
                                  </p:childTnLst>
                                </p:cTn>
                              </p:par>
                              <p:par>
                                <p:cTn id="47" presetID="6" presetClass="entr" presetSubtype="16"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circle(in)">
                                      <p:cBhvr>
                                        <p:cTn id="49" dur="2000"/>
                                        <p:tgtEl>
                                          <p:spTgt spid="27"/>
                                        </p:tgtEl>
                                      </p:cBhvr>
                                    </p:animEffect>
                                  </p:childTnLst>
                                </p:cTn>
                              </p:par>
                              <p:par>
                                <p:cTn id="50" presetID="6" presetClass="entr" presetSubtype="16"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circle(in)">
                                      <p:cBhvr>
                                        <p:cTn id="52" dur="2000"/>
                                        <p:tgtEl>
                                          <p:spTgt spid="28"/>
                                        </p:tgtEl>
                                      </p:cBhvr>
                                    </p:animEffect>
                                  </p:childTnLst>
                                </p:cTn>
                              </p:par>
                              <p:par>
                                <p:cTn id="53" presetID="6" presetClass="entr" presetSubtype="16" fill="hold"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circle(in)">
                                      <p:cBhvr>
                                        <p:cTn id="55" dur="2000"/>
                                        <p:tgtEl>
                                          <p:spTgt spid="29"/>
                                        </p:tgtEl>
                                      </p:cBhvr>
                                    </p:animEffect>
                                  </p:childTnLst>
                                </p:cTn>
                              </p:par>
                              <p:par>
                                <p:cTn id="56" presetID="6" presetClass="entr" presetSubtype="16" fill="hold"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circle(in)">
                                      <p:cBhvr>
                                        <p:cTn id="58" dur="2000"/>
                                        <p:tgtEl>
                                          <p:spTgt spid="30"/>
                                        </p:tgtEl>
                                      </p:cBhvr>
                                    </p:animEffect>
                                  </p:childTnLst>
                                </p:cTn>
                              </p:par>
                              <p:par>
                                <p:cTn id="59" presetID="6" presetClass="entr" presetSubtype="16"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circle(in)">
                                      <p:cBhvr>
                                        <p:cTn id="61" dur="2000"/>
                                        <p:tgtEl>
                                          <p:spTgt spid="31"/>
                                        </p:tgtEl>
                                      </p:cBhvr>
                                    </p:animEffect>
                                  </p:childTnLst>
                                </p:cTn>
                              </p:par>
                              <p:par>
                                <p:cTn id="62" presetID="6" presetClass="entr" presetSubtype="16"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circle(in)">
                                      <p:cBhvr>
                                        <p:cTn id="64" dur="2000"/>
                                        <p:tgtEl>
                                          <p:spTgt spid="32"/>
                                        </p:tgtEl>
                                      </p:cBhvr>
                                    </p:animEffect>
                                  </p:childTnLst>
                                </p:cTn>
                              </p:par>
                              <p:par>
                                <p:cTn id="65" presetID="6" presetClass="entr" presetSubtype="16" fill="hold"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circle(in)">
                                      <p:cBhvr>
                                        <p:cTn id="67" dur="2000"/>
                                        <p:tgtEl>
                                          <p:spTgt spid="33"/>
                                        </p:tgtEl>
                                      </p:cBhvr>
                                    </p:animEffect>
                                  </p:childTnLst>
                                </p:cTn>
                              </p:par>
                              <p:par>
                                <p:cTn id="68" presetID="6" presetClass="entr" presetSubtype="16" fill="hold" nodeType="with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circle(in)">
                                      <p:cBhvr>
                                        <p:cTn id="70" dur="2000"/>
                                        <p:tgtEl>
                                          <p:spTgt spid="34"/>
                                        </p:tgtEl>
                                      </p:cBhvr>
                                    </p:animEffect>
                                  </p:childTnLst>
                                </p:cTn>
                              </p:par>
                              <p:par>
                                <p:cTn id="71" presetID="6" presetClass="entr" presetSubtype="16" fill="hold" nodeType="with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circle(in)">
                                      <p:cBhvr>
                                        <p:cTn id="73" dur="2000"/>
                                        <p:tgtEl>
                                          <p:spTgt spid="35"/>
                                        </p:tgtEl>
                                      </p:cBhvr>
                                    </p:animEffect>
                                  </p:childTnLst>
                                </p:cTn>
                              </p:par>
                              <p:par>
                                <p:cTn id="74" presetID="6" presetClass="entr" presetSubtype="16" fill="hold"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circle(in)">
                                      <p:cBhvr>
                                        <p:cTn id="76" dur="2000"/>
                                        <p:tgtEl>
                                          <p:spTgt spid="36"/>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xit" presetSubtype="4" fill="hold" nodeType="clickEffect">
                                  <p:stCondLst>
                                    <p:cond delay="0"/>
                                  </p:stCondLst>
                                  <p:childTnLst>
                                    <p:animEffect transition="out" filter="wipe(down)">
                                      <p:cBhvr>
                                        <p:cTn id="80" dur="500"/>
                                        <p:tgtEl>
                                          <p:spTgt spid="21"/>
                                        </p:tgtEl>
                                      </p:cBhvr>
                                    </p:animEffect>
                                    <p:set>
                                      <p:cBhvr>
                                        <p:cTn id="81" dur="1" fill="hold">
                                          <p:stCondLst>
                                            <p:cond delay="499"/>
                                          </p:stCondLst>
                                        </p:cTn>
                                        <p:tgtEl>
                                          <p:spTgt spid="21"/>
                                        </p:tgtEl>
                                        <p:attrNameLst>
                                          <p:attrName>style.visibility</p:attrName>
                                        </p:attrNameLst>
                                      </p:cBhvr>
                                      <p:to>
                                        <p:strVal val="hidden"/>
                                      </p:to>
                                    </p:set>
                                  </p:childTnLst>
                                </p:cTn>
                              </p:par>
                              <p:par>
                                <p:cTn id="82" presetID="22" presetClass="exit" presetSubtype="4" fill="hold" nodeType="withEffect">
                                  <p:stCondLst>
                                    <p:cond delay="0"/>
                                  </p:stCondLst>
                                  <p:childTnLst>
                                    <p:animEffect transition="out" filter="wipe(down)">
                                      <p:cBhvr>
                                        <p:cTn id="83" dur="500"/>
                                        <p:tgtEl>
                                          <p:spTgt spid="20"/>
                                        </p:tgtEl>
                                      </p:cBhvr>
                                    </p:animEffect>
                                    <p:set>
                                      <p:cBhvr>
                                        <p:cTn id="84" dur="1" fill="hold">
                                          <p:stCondLst>
                                            <p:cond delay="499"/>
                                          </p:stCondLst>
                                        </p:cTn>
                                        <p:tgtEl>
                                          <p:spTgt spid="20"/>
                                        </p:tgtEl>
                                        <p:attrNameLst>
                                          <p:attrName>style.visibility</p:attrName>
                                        </p:attrNameLst>
                                      </p:cBhvr>
                                      <p:to>
                                        <p:strVal val="hidden"/>
                                      </p:to>
                                    </p:set>
                                  </p:childTnLst>
                                </p:cTn>
                              </p:par>
                              <p:par>
                                <p:cTn id="85" presetID="22" presetClass="exit" presetSubtype="4" fill="hold" nodeType="withEffect">
                                  <p:stCondLst>
                                    <p:cond delay="0"/>
                                  </p:stCondLst>
                                  <p:childTnLst>
                                    <p:animEffect transition="out" filter="wipe(down)">
                                      <p:cBhvr>
                                        <p:cTn id="86" dur="500"/>
                                        <p:tgtEl>
                                          <p:spTgt spid="19"/>
                                        </p:tgtEl>
                                      </p:cBhvr>
                                    </p:animEffect>
                                    <p:set>
                                      <p:cBhvr>
                                        <p:cTn id="87" dur="1" fill="hold">
                                          <p:stCondLst>
                                            <p:cond delay="499"/>
                                          </p:stCondLst>
                                        </p:cTn>
                                        <p:tgtEl>
                                          <p:spTgt spid="19"/>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31" presetClass="entr" presetSubtype="0" fill="hold" nodeType="clickEffect">
                                  <p:stCondLst>
                                    <p:cond delay="0"/>
                                  </p:stCondLst>
                                  <p:childTnLst>
                                    <p:set>
                                      <p:cBhvr>
                                        <p:cTn id="91" dur="1" fill="hold">
                                          <p:stCondLst>
                                            <p:cond delay="0"/>
                                          </p:stCondLst>
                                        </p:cTn>
                                        <p:tgtEl>
                                          <p:spTgt spid="37"/>
                                        </p:tgtEl>
                                        <p:attrNameLst>
                                          <p:attrName>style.visibility</p:attrName>
                                        </p:attrNameLst>
                                      </p:cBhvr>
                                      <p:to>
                                        <p:strVal val="visible"/>
                                      </p:to>
                                    </p:set>
                                    <p:anim calcmode="lin" valueType="num">
                                      <p:cBhvr>
                                        <p:cTn id="92" dur="1000" fill="hold"/>
                                        <p:tgtEl>
                                          <p:spTgt spid="37"/>
                                        </p:tgtEl>
                                        <p:attrNameLst>
                                          <p:attrName>ppt_w</p:attrName>
                                        </p:attrNameLst>
                                      </p:cBhvr>
                                      <p:tavLst>
                                        <p:tav tm="0">
                                          <p:val>
                                            <p:fltVal val="0"/>
                                          </p:val>
                                        </p:tav>
                                        <p:tav tm="100000">
                                          <p:val>
                                            <p:strVal val="#ppt_w"/>
                                          </p:val>
                                        </p:tav>
                                      </p:tavLst>
                                    </p:anim>
                                    <p:anim calcmode="lin" valueType="num">
                                      <p:cBhvr>
                                        <p:cTn id="93" dur="1000" fill="hold"/>
                                        <p:tgtEl>
                                          <p:spTgt spid="37"/>
                                        </p:tgtEl>
                                        <p:attrNameLst>
                                          <p:attrName>ppt_h</p:attrName>
                                        </p:attrNameLst>
                                      </p:cBhvr>
                                      <p:tavLst>
                                        <p:tav tm="0">
                                          <p:val>
                                            <p:fltVal val="0"/>
                                          </p:val>
                                        </p:tav>
                                        <p:tav tm="100000">
                                          <p:val>
                                            <p:strVal val="#ppt_h"/>
                                          </p:val>
                                        </p:tav>
                                      </p:tavLst>
                                    </p:anim>
                                    <p:anim calcmode="lin" valueType="num">
                                      <p:cBhvr>
                                        <p:cTn id="94" dur="1000" fill="hold"/>
                                        <p:tgtEl>
                                          <p:spTgt spid="37"/>
                                        </p:tgtEl>
                                        <p:attrNameLst>
                                          <p:attrName>style.rotation</p:attrName>
                                        </p:attrNameLst>
                                      </p:cBhvr>
                                      <p:tavLst>
                                        <p:tav tm="0">
                                          <p:val>
                                            <p:fltVal val="90"/>
                                          </p:val>
                                        </p:tav>
                                        <p:tav tm="100000">
                                          <p:val>
                                            <p:fltVal val="0"/>
                                          </p:val>
                                        </p:tav>
                                      </p:tavLst>
                                    </p:anim>
                                    <p:animEffect transition="in" filter="fade">
                                      <p:cBhvr>
                                        <p:cTn id="95" dur="1000"/>
                                        <p:tgtEl>
                                          <p:spTgt spid="37"/>
                                        </p:tgtEl>
                                      </p:cBhvr>
                                    </p:animEffect>
                                  </p:childTnLst>
                                </p:cTn>
                              </p:par>
                            </p:childTnLst>
                          </p:cTn>
                        </p:par>
                      </p:childTnLst>
                    </p:cTn>
                  </p:par>
                  <p:par>
                    <p:cTn id="96" fill="hold">
                      <p:stCondLst>
                        <p:cond delay="indefinite"/>
                      </p:stCondLst>
                      <p:childTnLst>
                        <p:par>
                          <p:cTn id="97" fill="hold">
                            <p:stCondLst>
                              <p:cond delay="0"/>
                            </p:stCondLst>
                            <p:childTnLst>
                              <p:par>
                                <p:cTn id="98" presetID="0" presetClass="path" presetSubtype="0" accel="50000" decel="50000" fill="hold" nodeType="clickEffect">
                                  <p:stCondLst>
                                    <p:cond delay="0"/>
                                  </p:stCondLst>
                                  <p:childTnLst>
                                    <p:animMotion origin="layout" path="M -4.10256E-6 3.33333E-6 L -4.10256E-6 3.33333E-6 C -0.18478 0.02963 -0.37179 0.00139 -0.55753 0.00255 C -0.57372 0.00255 -0.58974 0.0037 -0.60593 0.00417 L -0.6101 0.00509 C -0.61122 0.00532 -0.61362 0.00602 -0.61362 0.00602 L -0.61362 0.00602 " pathEditMode="relative" ptsTypes="AAAAAAA">
                                      <p:cBhvr>
                                        <p:cTn id="99" dur="2000" fill="hold"/>
                                        <p:tgtEl>
                                          <p:spTgt spid="37"/>
                                        </p:tgtEl>
                                        <p:attrNameLst>
                                          <p:attrName>ppt_x</p:attrName>
                                          <p:attrName>ppt_y</p:attrName>
                                        </p:attrNameLst>
                                      </p:cBhvr>
                                    </p:animMotion>
                                  </p:childTnLst>
                                </p:cTn>
                              </p:par>
                              <p:par>
                                <p:cTn id="100" presetID="6" presetClass="entr" presetSubtype="16" fill="hold"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circle(in)">
                                      <p:cBhvr>
                                        <p:cTn id="102" dur="2000"/>
                                        <p:tgtEl>
                                          <p:spTgt spid="38"/>
                                        </p:tgtEl>
                                      </p:cBhvr>
                                    </p:animEffect>
                                  </p:childTnLst>
                                </p:cTn>
                              </p:par>
                              <p:par>
                                <p:cTn id="103" presetID="6" presetClass="entr" presetSubtype="16" fill="hold"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circle(in)">
                                      <p:cBhvr>
                                        <p:cTn id="105" dur="2000"/>
                                        <p:tgtEl>
                                          <p:spTgt spid="39"/>
                                        </p:tgtEl>
                                      </p:cBhvr>
                                    </p:animEffect>
                                  </p:childTnLst>
                                </p:cTn>
                              </p:par>
                              <p:par>
                                <p:cTn id="106" presetID="6" presetClass="entr" presetSubtype="16" fill="hold"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circle(in)">
                                      <p:cBhvr>
                                        <p:cTn id="108" dur="2000"/>
                                        <p:tgtEl>
                                          <p:spTgt spid="40"/>
                                        </p:tgtEl>
                                      </p:cBhvr>
                                    </p:animEffect>
                                  </p:childTnLst>
                                </p:cTn>
                              </p:par>
                              <p:par>
                                <p:cTn id="109" presetID="6" presetClass="entr" presetSubtype="16" fill="hold"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circle(in)">
                                      <p:cBhvr>
                                        <p:cTn id="111" dur="2000"/>
                                        <p:tgtEl>
                                          <p:spTgt spid="41"/>
                                        </p:tgtEl>
                                      </p:cBhvr>
                                    </p:animEffect>
                                  </p:childTnLst>
                                </p:cTn>
                              </p:par>
                              <p:par>
                                <p:cTn id="112" presetID="6" presetClass="entr" presetSubtype="16" fill="hold"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circle(in)">
                                      <p:cBhvr>
                                        <p:cTn id="114" dur="2000"/>
                                        <p:tgtEl>
                                          <p:spTgt spid="42"/>
                                        </p:tgtEl>
                                      </p:cBhvr>
                                    </p:animEffect>
                                  </p:childTnLst>
                                </p:cTn>
                              </p:par>
                              <p:par>
                                <p:cTn id="115" presetID="6" presetClass="entr" presetSubtype="16" fill="hold"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circle(in)">
                                      <p:cBhvr>
                                        <p:cTn id="117" dur="2000"/>
                                        <p:tgtEl>
                                          <p:spTgt spid="43"/>
                                        </p:tgtEl>
                                      </p:cBhvr>
                                    </p:animEffect>
                                  </p:childTnLst>
                                </p:cTn>
                              </p:par>
                              <p:par>
                                <p:cTn id="118" presetID="6" presetClass="entr" presetSubtype="16" fill="hold" nodeType="withEffect">
                                  <p:stCondLst>
                                    <p:cond delay="0"/>
                                  </p:stCondLst>
                                  <p:childTnLst>
                                    <p:set>
                                      <p:cBhvr>
                                        <p:cTn id="119" dur="1" fill="hold">
                                          <p:stCondLst>
                                            <p:cond delay="0"/>
                                          </p:stCondLst>
                                        </p:cTn>
                                        <p:tgtEl>
                                          <p:spTgt spid="44"/>
                                        </p:tgtEl>
                                        <p:attrNameLst>
                                          <p:attrName>style.visibility</p:attrName>
                                        </p:attrNameLst>
                                      </p:cBhvr>
                                      <p:to>
                                        <p:strVal val="visible"/>
                                      </p:to>
                                    </p:set>
                                    <p:animEffect transition="in" filter="circle(in)">
                                      <p:cBhvr>
                                        <p:cTn id="120" dur="2000"/>
                                        <p:tgtEl>
                                          <p:spTgt spid="44"/>
                                        </p:tgtEl>
                                      </p:cBhvr>
                                    </p:animEffect>
                                  </p:childTnLst>
                                </p:cTn>
                              </p:par>
                              <p:par>
                                <p:cTn id="121" presetID="6" presetClass="entr" presetSubtype="16" fill="hold" nodeType="withEffect">
                                  <p:stCondLst>
                                    <p:cond delay="0"/>
                                  </p:stCondLst>
                                  <p:childTnLst>
                                    <p:set>
                                      <p:cBhvr>
                                        <p:cTn id="122" dur="1" fill="hold">
                                          <p:stCondLst>
                                            <p:cond delay="0"/>
                                          </p:stCondLst>
                                        </p:cTn>
                                        <p:tgtEl>
                                          <p:spTgt spid="45"/>
                                        </p:tgtEl>
                                        <p:attrNameLst>
                                          <p:attrName>style.visibility</p:attrName>
                                        </p:attrNameLst>
                                      </p:cBhvr>
                                      <p:to>
                                        <p:strVal val="visible"/>
                                      </p:to>
                                    </p:set>
                                    <p:animEffect transition="in" filter="circle(in)">
                                      <p:cBhvr>
                                        <p:cTn id="123" dur="2000"/>
                                        <p:tgtEl>
                                          <p:spTgt spid="45"/>
                                        </p:tgtEl>
                                      </p:cBhvr>
                                    </p:animEffect>
                                  </p:childTnLst>
                                </p:cTn>
                              </p:par>
                              <p:par>
                                <p:cTn id="124" presetID="6" presetClass="entr" presetSubtype="16" fill="hold" nodeType="withEffect">
                                  <p:stCondLst>
                                    <p:cond delay="0"/>
                                  </p:stCondLst>
                                  <p:childTnLst>
                                    <p:set>
                                      <p:cBhvr>
                                        <p:cTn id="125" dur="1" fill="hold">
                                          <p:stCondLst>
                                            <p:cond delay="0"/>
                                          </p:stCondLst>
                                        </p:cTn>
                                        <p:tgtEl>
                                          <p:spTgt spid="46"/>
                                        </p:tgtEl>
                                        <p:attrNameLst>
                                          <p:attrName>style.visibility</p:attrName>
                                        </p:attrNameLst>
                                      </p:cBhvr>
                                      <p:to>
                                        <p:strVal val="visible"/>
                                      </p:to>
                                    </p:set>
                                    <p:animEffect transition="in" filter="circle(in)">
                                      <p:cBhvr>
                                        <p:cTn id="126" dur="2000"/>
                                        <p:tgtEl>
                                          <p:spTgt spid="46"/>
                                        </p:tgtEl>
                                      </p:cBhvr>
                                    </p:animEffect>
                                  </p:childTnLst>
                                </p:cTn>
                              </p:par>
                              <p:par>
                                <p:cTn id="127" presetID="6" presetClass="entr" presetSubtype="16" fill="hold" nodeType="withEffect">
                                  <p:stCondLst>
                                    <p:cond delay="0"/>
                                  </p:stCondLst>
                                  <p:childTnLst>
                                    <p:set>
                                      <p:cBhvr>
                                        <p:cTn id="128" dur="1" fill="hold">
                                          <p:stCondLst>
                                            <p:cond delay="0"/>
                                          </p:stCondLst>
                                        </p:cTn>
                                        <p:tgtEl>
                                          <p:spTgt spid="47"/>
                                        </p:tgtEl>
                                        <p:attrNameLst>
                                          <p:attrName>style.visibility</p:attrName>
                                        </p:attrNameLst>
                                      </p:cBhvr>
                                      <p:to>
                                        <p:strVal val="visible"/>
                                      </p:to>
                                    </p:set>
                                    <p:animEffect transition="in" filter="circle(in)">
                                      <p:cBhvr>
                                        <p:cTn id="129" dur="2000"/>
                                        <p:tgtEl>
                                          <p:spTgt spid="47"/>
                                        </p:tgtEl>
                                      </p:cBhvr>
                                    </p:animEffect>
                                  </p:childTnLst>
                                </p:cTn>
                              </p:par>
                              <p:par>
                                <p:cTn id="130" presetID="6" presetClass="entr" presetSubtype="16" fill="hold" nodeType="withEffect">
                                  <p:stCondLst>
                                    <p:cond delay="0"/>
                                  </p:stCondLst>
                                  <p:childTnLst>
                                    <p:set>
                                      <p:cBhvr>
                                        <p:cTn id="131" dur="1" fill="hold">
                                          <p:stCondLst>
                                            <p:cond delay="0"/>
                                          </p:stCondLst>
                                        </p:cTn>
                                        <p:tgtEl>
                                          <p:spTgt spid="48"/>
                                        </p:tgtEl>
                                        <p:attrNameLst>
                                          <p:attrName>style.visibility</p:attrName>
                                        </p:attrNameLst>
                                      </p:cBhvr>
                                      <p:to>
                                        <p:strVal val="visible"/>
                                      </p:to>
                                    </p:set>
                                    <p:animEffect transition="in" filter="circle(in)">
                                      <p:cBhvr>
                                        <p:cTn id="132" dur="2000"/>
                                        <p:tgtEl>
                                          <p:spTgt spid="48"/>
                                        </p:tgtEl>
                                      </p:cBhvr>
                                    </p:animEffect>
                                  </p:childTnLst>
                                </p:cTn>
                              </p:par>
                              <p:par>
                                <p:cTn id="133" presetID="6" presetClass="entr" presetSubtype="16" fill="hold" nodeType="withEffect">
                                  <p:stCondLst>
                                    <p:cond delay="0"/>
                                  </p:stCondLst>
                                  <p:childTnLst>
                                    <p:set>
                                      <p:cBhvr>
                                        <p:cTn id="134" dur="1" fill="hold">
                                          <p:stCondLst>
                                            <p:cond delay="0"/>
                                          </p:stCondLst>
                                        </p:cTn>
                                        <p:tgtEl>
                                          <p:spTgt spid="49"/>
                                        </p:tgtEl>
                                        <p:attrNameLst>
                                          <p:attrName>style.visibility</p:attrName>
                                        </p:attrNameLst>
                                      </p:cBhvr>
                                      <p:to>
                                        <p:strVal val="visible"/>
                                      </p:to>
                                    </p:set>
                                    <p:animEffect transition="in" filter="circle(in)">
                                      <p:cBhvr>
                                        <p:cTn id="135" dur="2000"/>
                                        <p:tgtEl>
                                          <p:spTgt spid="49"/>
                                        </p:tgtEl>
                                      </p:cBhvr>
                                    </p:animEffec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nodeType="clickEffect">
                                  <p:stCondLst>
                                    <p:cond delay="0"/>
                                  </p:stCondLst>
                                  <p:childTnLst>
                                    <p:set>
                                      <p:cBhvr>
                                        <p:cTn id="139" dur="1" fill="hold">
                                          <p:stCondLst>
                                            <p:cond delay="0"/>
                                          </p:stCondLst>
                                        </p:cTn>
                                        <p:tgtEl>
                                          <p:spTgt spid="38"/>
                                        </p:tgtEl>
                                        <p:attrNameLst>
                                          <p:attrName>style.visibility</p:attrName>
                                        </p:attrNameLst>
                                      </p:cBhvr>
                                      <p:to>
                                        <p:strVal val="visible"/>
                                      </p:to>
                                    </p:set>
                                  </p:childTnLst>
                                </p:cTn>
                              </p:par>
                              <p:par>
                                <p:cTn id="140" presetID="1" presetClass="entr" presetSubtype="0" fill="hold" nodeType="withEffect">
                                  <p:stCondLst>
                                    <p:cond delay="0"/>
                                  </p:stCondLst>
                                  <p:childTnLst>
                                    <p:set>
                                      <p:cBhvr>
                                        <p:cTn id="141" dur="1" fill="hold">
                                          <p:stCondLst>
                                            <p:cond delay="0"/>
                                          </p:stCondLst>
                                        </p:cTn>
                                        <p:tgtEl>
                                          <p:spTgt spid="39"/>
                                        </p:tgtEl>
                                        <p:attrNameLst>
                                          <p:attrName>style.visibility</p:attrName>
                                        </p:attrNameLst>
                                      </p:cBhvr>
                                      <p:to>
                                        <p:strVal val="visible"/>
                                      </p:to>
                                    </p:set>
                                  </p:childTnLst>
                                </p:cTn>
                              </p:par>
                              <p:par>
                                <p:cTn id="142" presetID="1" presetClass="entr" presetSubtype="0" fill="hold" nodeType="withEffect">
                                  <p:stCondLst>
                                    <p:cond delay="0"/>
                                  </p:stCondLst>
                                  <p:childTnLst>
                                    <p:set>
                                      <p:cBhvr>
                                        <p:cTn id="143" dur="1" fill="hold">
                                          <p:stCondLst>
                                            <p:cond delay="0"/>
                                          </p:stCondLst>
                                        </p:cTn>
                                        <p:tgtEl>
                                          <p:spTgt spid="40"/>
                                        </p:tgtEl>
                                        <p:attrNameLst>
                                          <p:attrName>style.visibility</p:attrName>
                                        </p:attrNameLst>
                                      </p:cBhvr>
                                      <p:to>
                                        <p:strVal val="visible"/>
                                      </p:to>
                                    </p:set>
                                  </p:childTnLst>
                                </p:cTn>
                              </p:par>
                              <p:par>
                                <p:cTn id="144" presetID="1" presetClass="entr" presetSubtype="0" fill="hold" nodeType="withEffect">
                                  <p:stCondLst>
                                    <p:cond delay="0"/>
                                  </p:stCondLst>
                                  <p:childTnLst>
                                    <p:set>
                                      <p:cBhvr>
                                        <p:cTn id="145" dur="1" fill="hold">
                                          <p:stCondLst>
                                            <p:cond delay="0"/>
                                          </p:stCondLst>
                                        </p:cTn>
                                        <p:tgtEl>
                                          <p:spTgt spid="41"/>
                                        </p:tgtEl>
                                        <p:attrNameLst>
                                          <p:attrName>style.visibility</p:attrName>
                                        </p:attrNameLst>
                                      </p:cBhvr>
                                      <p:to>
                                        <p:strVal val="visible"/>
                                      </p:to>
                                    </p:set>
                                  </p:childTnLst>
                                </p:cTn>
                              </p:par>
                              <p:par>
                                <p:cTn id="146" presetID="1" presetClass="entr" presetSubtype="0" fill="hold" nodeType="withEffect">
                                  <p:stCondLst>
                                    <p:cond delay="0"/>
                                  </p:stCondLst>
                                  <p:childTnLst>
                                    <p:set>
                                      <p:cBhvr>
                                        <p:cTn id="147" dur="1" fill="hold">
                                          <p:stCondLst>
                                            <p:cond delay="0"/>
                                          </p:stCondLst>
                                        </p:cTn>
                                        <p:tgtEl>
                                          <p:spTgt spid="42"/>
                                        </p:tgtEl>
                                        <p:attrNameLst>
                                          <p:attrName>style.visibility</p:attrName>
                                        </p:attrNameLst>
                                      </p:cBhvr>
                                      <p:to>
                                        <p:strVal val="visible"/>
                                      </p:to>
                                    </p:set>
                                  </p:childTnLst>
                                </p:cTn>
                              </p:par>
                              <p:par>
                                <p:cTn id="148" presetID="1" presetClass="entr" presetSubtype="0" fill="hold" nodeType="withEffect">
                                  <p:stCondLst>
                                    <p:cond delay="0"/>
                                  </p:stCondLst>
                                  <p:childTnLst>
                                    <p:set>
                                      <p:cBhvr>
                                        <p:cTn id="149" dur="1" fill="hold">
                                          <p:stCondLst>
                                            <p:cond delay="0"/>
                                          </p:stCondLst>
                                        </p:cTn>
                                        <p:tgtEl>
                                          <p:spTgt spid="43"/>
                                        </p:tgtEl>
                                        <p:attrNameLst>
                                          <p:attrName>style.visibility</p:attrName>
                                        </p:attrNameLst>
                                      </p:cBhvr>
                                      <p:to>
                                        <p:strVal val="visible"/>
                                      </p:to>
                                    </p:set>
                                  </p:childTnLst>
                                </p:cTn>
                              </p:par>
                              <p:par>
                                <p:cTn id="150" presetID="1" presetClass="entr" presetSubtype="0" fill="hold" nodeType="withEffect">
                                  <p:stCondLst>
                                    <p:cond delay="0"/>
                                  </p:stCondLst>
                                  <p:childTnLst>
                                    <p:set>
                                      <p:cBhvr>
                                        <p:cTn id="151" dur="1" fill="hold">
                                          <p:stCondLst>
                                            <p:cond delay="0"/>
                                          </p:stCondLst>
                                        </p:cTn>
                                        <p:tgtEl>
                                          <p:spTgt spid="44"/>
                                        </p:tgtEl>
                                        <p:attrNameLst>
                                          <p:attrName>style.visibility</p:attrName>
                                        </p:attrNameLst>
                                      </p:cBhvr>
                                      <p:to>
                                        <p:strVal val="visible"/>
                                      </p:to>
                                    </p:set>
                                  </p:childTnLst>
                                </p:cTn>
                              </p:par>
                              <p:par>
                                <p:cTn id="152" presetID="1" presetClass="entr" presetSubtype="0" fill="hold" nodeType="withEffect">
                                  <p:stCondLst>
                                    <p:cond delay="0"/>
                                  </p:stCondLst>
                                  <p:childTnLst>
                                    <p:set>
                                      <p:cBhvr>
                                        <p:cTn id="153" dur="1" fill="hold">
                                          <p:stCondLst>
                                            <p:cond delay="0"/>
                                          </p:stCondLst>
                                        </p:cTn>
                                        <p:tgtEl>
                                          <p:spTgt spid="45"/>
                                        </p:tgtEl>
                                        <p:attrNameLst>
                                          <p:attrName>style.visibility</p:attrName>
                                        </p:attrNameLst>
                                      </p:cBhvr>
                                      <p:to>
                                        <p:strVal val="visible"/>
                                      </p:to>
                                    </p:set>
                                  </p:childTnLst>
                                </p:cTn>
                              </p:par>
                              <p:par>
                                <p:cTn id="154" presetID="1" presetClass="entr" presetSubtype="0" fill="hold" nodeType="withEffect">
                                  <p:stCondLst>
                                    <p:cond delay="0"/>
                                  </p:stCondLst>
                                  <p:childTnLst>
                                    <p:set>
                                      <p:cBhvr>
                                        <p:cTn id="155" dur="1" fill="hold">
                                          <p:stCondLst>
                                            <p:cond delay="0"/>
                                          </p:stCondLst>
                                        </p:cTn>
                                        <p:tgtEl>
                                          <p:spTgt spid="46"/>
                                        </p:tgtEl>
                                        <p:attrNameLst>
                                          <p:attrName>style.visibility</p:attrName>
                                        </p:attrNameLst>
                                      </p:cBhvr>
                                      <p:to>
                                        <p:strVal val="visible"/>
                                      </p:to>
                                    </p:set>
                                  </p:childTnLst>
                                </p:cTn>
                              </p:par>
                              <p:par>
                                <p:cTn id="156" presetID="1" presetClass="entr" presetSubtype="0" fill="hold" nodeType="withEffect">
                                  <p:stCondLst>
                                    <p:cond delay="0"/>
                                  </p:stCondLst>
                                  <p:childTnLst>
                                    <p:set>
                                      <p:cBhvr>
                                        <p:cTn id="157" dur="1" fill="hold">
                                          <p:stCondLst>
                                            <p:cond delay="0"/>
                                          </p:stCondLst>
                                        </p:cTn>
                                        <p:tgtEl>
                                          <p:spTgt spid="47"/>
                                        </p:tgtEl>
                                        <p:attrNameLst>
                                          <p:attrName>style.visibility</p:attrName>
                                        </p:attrNameLst>
                                      </p:cBhvr>
                                      <p:to>
                                        <p:strVal val="visible"/>
                                      </p:to>
                                    </p:set>
                                  </p:childTnLst>
                                </p:cTn>
                              </p:par>
                              <p:par>
                                <p:cTn id="158" presetID="1" presetClass="entr" presetSubtype="0" fill="hold" nodeType="withEffect">
                                  <p:stCondLst>
                                    <p:cond delay="0"/>
                                  </p:stCondLst>
                                  <p:childTnLst>
                                    <p:set>
                                      <p:cBhvr>
                                        <p:cTn id="159" dur="1" fill="hold">
                                          <p:stCondLst>
                                            <p:cond delay="0"/>
                                          </p:stCondLst>
                                        </p:cTn>
                                        <p:tgtEl>
                                          <p:spTgt spid="48"/>
                                        </p:tgtEl>
                                        <p:attrNameLst>
                                          <p:attrName>style.visibility</p:attrName>
                                        </p:attrNameLst>
                                      </p:cBhvr>
                                      <p:to>
                                        <p:strVal val="visible"/>
                                      </p:to>
                                    </p:set>
                                  </p:childTnLst>
                                </p:cTn>
                              </p:par>
                              <p:par>
                                <p:cTn id="160" presetID="1" presetClass="entr" presetSubtype="0" fill="hold" nodeType="withEffect">
                                  <p:stCondLst>
                                    <p:cond delay="0"/>
                                  </p:stCondLst>
                                  <p:childTnLst>
                                    <p:set>
                                      <p:cBhvr>
                                        <p:cTn id="161" dur="1" fill="hold">
                                          <p:stCondLst>
                                            <p:cond delay="0"/>
                                          </p:stCondLst>
                                        </p:cTn>
                                        <p:tgtEl>
                                          <p:spTgt spid="49"/>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22" presetClass="exit" presetSubtype="4" fill="hold" nodeType="clickEffect">
                                  <p:stCondLst>
                                    <p:cond delay="0"/>
                                  </p:stCondLst>
                                  <p:childTnLst>
                                    <p:animEffect transition="out" filter="wipe(down)">
                                      <p:cBhvr>
                                        <p:cTn id="165" dur="500"/>
                                        <p:tgtEl>
                                          <p:spTgt spid="37"/>
                                        </p:tgtEl>
                                      </p:cBhvr>
                                    </p:animEffect>
                                    <p:set>
                                      <p:cBhvr>
                                        <p:cTn id="166" dur="1" fill="hold">
                                          <p:stCondLst>
                                            <p:cond delay="499"/>
                                          </p:stCondLst>
                                        </p:cTn>
                                        <p:tgtEl>
                                          <p:spTgt spid="37"/>
                                        </p:tgtEl>
                                        <p:attrNameLst>
                                          <p:attrName>style.visibility</p:attrName>
                                        </p:attrNameLst>
                                      </p:cBhvr>
                                      <p:to>
                                        <p:strVal val="hidden"/>
                                      </p:to>
                                    </p:set>
                                  </p:childTnLst>
                                </p:cTn>
                              </p:par>
                            </p:childTnLst>
                          </p:cTn>
                        </p:par>
                      </p:childTnLst>
                    </p:cTn>
                  </p:par>
                  <p:par>
                    <p:cTn id="167" fill="hold">
                      <p:stCondLst>
                        <p:cond delay="indefinite"/>
                      </p:stCondLst>
                      <p:childTnLst>
                        <p:par>
                          <p:cTn id="168" fill="hold">
                            <p:stCondLst>
                              <p:cond delay="0"/>
                            </p:stCondLst>
                            <p:childTnLst>
                              <p:par>
                                <p:cTn id="169" presetID="26" presetClass="entr" presetSubtype="0" fill="hold" nodeType="clickEffect">
                                  <p:stCondLst>
                                    <p:cond delay="0"/>
                                  </p:stCondLst>
                                  <p:childTnLst>
                                    <p:set>
                                      <p:cBhvr>
                                        <p:cTn id="170" dur="1" fill="hold">
                                          <p:stCondLst>
                                            <p:cond delay="0"/>
                                          </p:stCondLst>
                                        </p:cTn>
                                        <p:tgtEl>
                                          <p:spTgt spid="4"/>
                                        </p:tgtEl>
                                        <p:attrNameLst>
                                          <p:attrName>style.visibility</p:attrName>
                                        </p:attrNameLst>
                                      </p:cBhvr>
                                      <p:to>
                                        <p:strVal val="visible"/>
                                      </p:to>
                                    </p:set>
                                    <p:animEffect transition="in" filter="wipe(down)">
                                      <p:cBhvr>
                                        <p:cTn id="171" dur="580">
                                          <p:stCondLst>
                                            <p:cond delay="0"/>
                                          </p:stCondLst>
                                        </p:cTn>
                                        <p:tgtEl>
                                          <p:spTgt spid="4"/>
                                        </p:tgtEl>
                                      </p:cBhvr>
                                    </p:animEffect>
                                    <p:anim calcmode="lin" valueType="num">
                                      <p:cBhvr>
                                        <p:cTn id="17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7" dur="26">
                                          <p:stCondLst>
                                            <p:cond delay="650"/>
                                          </p:stCondLst>
                                        </p:cTn>
                                        <p:tgtEl>
                                          <p:spTgt spid="4"/>
                                        </p:tgtEl>
                                      </p:cBhvr>
                                      <p:to x="100000" y="60000"/>
                                    </p:animScale>
                                    <p:animScale>
                                      <p:cBhvr>
                                        <p:cTn id="178" dur="166" decel="50000">
                                          <p:stCondLst>
                                            <p:cond delay="676"/>
                                          </p:stCondLst>
                                        </p:cTn>
                                        <p:tgtEl>
                                          <p:spTgt spid="4"/>
                                        </p:tgtEl>
                                      </p:cBhvr>
                                      <p:to x="100000" y="100000"/>
                                    </p:animScale>
                                    <p:animScale>
                                      <p:cBhvr>
                                        <p:cTn id="179" dur="26">
                                          <p:stCondLst>
                                            <p:cond delay="1312"/>
                                          </p:stCondLst>
                                        </p:cTn>
                                        <p:tgtEl>
                                          <p:spTgt spid="4"/>
                                        </p:tgtEl>
                                      </p:cBhvr>
                                      <p:to x="100000" y="80000"/>
                                    </p:animScale>
                                    <p:animScale>
                                      <p:cBhvr>
                                        <p:cTn id="180" dur="166" decel="50000">
                                          <p:stCondLst>
                                            <p:cond delay="1338"/>
                                          </p:stCondLst>
                                        </p:cTn>
                                        <p:tgtEl>
                                          <p:spTgt spid="4"/>
                                        </p:tgtEl>
                                      </p:cBhvr>
                                      <p:to x="100000" y="100000"/>
                                    </p:animScale>
                                    <p:animScale>
                                      <p:cBhvr>
                                        <p:cTn id="181" dur="26">
                                          <p:stCondLst>
                                            <p:cond delay="1642"/>
                                          </p:stCondLst>
                                        </p:cTn>
                                        <p:tgtEl>
                                          <p:spTgt spid="4"/>
                                        </p:tgtEl>
                                      </p:cBhvr>
                                      <p:to x="100000" y="90000"/>
                                    </p:animScale>
                                    <p:animScale>
                                      <p:cBhvr>
                                        <p:cTn id="182" dur="166" decel="50000">
                                          <p:stCondLst>
                                            <p:cond delay="1668"/>
                                          </p:stCondLst>
                                        </p:cTn>
                                        <p:tgtEl>
                                          <p:spTgt spid="4"/>
                                        </p:tgtEl>
                                      </p:cBhvr>
                                      <p:to x="100000" y="100000"/>
                                    </p:animScale>
                                    <p:animScale>
                                      <p:cBhvr>
                                        <p:cTn id="183" dur="26">
                                          <p:stCondLst>
                                            <p:cond delay="1808"/>
                                          </p:stCondLst>
                                        </p:cTn>
                                        <p:tgtEl>
                                          <p:spTgt spid="4"/>
                                        </p:tgtEl>
                                      </p:cBhvr>
                                      <p:to x="100000" y="95000"/>
                                    </p:animScale>
                                    <p:animScale>
                                      <p:cBhvr>
                                        <p:cTn id="184" dur="166" decel="50000">
                                          <p:stCondLst>
                                            <p:cond delay="1834"/>
                                          </p:stCondLst>
                                        </p:cTn>
                                        <p:tgtEl>
                                          <p:spTgt spid="4"/>
                                        </p:tgtEl>
                                      </p:cBhvr>
                                      <p:to x="100000" y="100000"/>
                                    </p:animScale>
                                  </p:childTnLst>
                                </p:cTn>
                              </p:par>
                            </p:childTnLst>
                          </p:cTn>
                        </p:par>
                      </p:childTnLst>
                    </p:cTn>
                  </p:par>
                  <p:par>
                    <p:cTn id="185" fill="hold">
                      <p:stCondLst>
                        <p:cond delay="indefinite"/>
                      </p:stCondLst>
                      <p:childTnLst>
                        <p:par>
                          <p:cTn id="186" fill="hold">
                            <p:stCondLst>
                              <p:cond delay="0"/>
                            </p:stCondLst>
                            <p:childTnLst>
                              <p:par>
                                <p:cTn id="187" presetID="42" presetClass="entr" presetSubtype="0" fill="hold" grpId="0" nodeType="clickEffect">
                                  <p:stCondLst>
                                    <p:cond delay="0"/>
                                  </p:stCondLst>
                                  <p:childTnLst>
                                    <p:set>
                                      <p:cBhvr>
                                        <p:cTn id="188" dur="1" fill="hold">
                                          <p:stCondLst>
                                            <p:cond delay="0"/>
                                          </p:stCondLst>
                                        </p:cTn>
                                        <p:tgtEl>
                                          <p:spTgt spid="2"/>
                                        </p:tgtEl>
                                        <p:attrNameLst>
                                          <p:attrName>style.visibility</p:attrName>
                                        </p:attrNameLst>
                                      </p:cBhvr>
                                      <p:to>
                                        <p:strVal val="visible"/>
                                      </p:to>
                                    </p:set>
                                    <p:animEffect transition="in" filter="fade">
                                      <p:cBhvr>
                                        <p:cTn id="189" dur="1000"/>
                                        <p:tgtEl>
                                          <p:spTgt spid="2"/>
                                        </p:tgtEl>
                                      </p:cBhvr>
                                    </p:animEffect>
                                    <p:anim calcmode="lin" valueType="num">
                                      <p:cBhvr>
                                        <p:cTn id="190" dur="1000" fill="hold"/>
                                        <p:tgtEl>
                                          <p:spTgt spid="2"/>
                                        </p:tgtEl>
                                        <p:attrNameLst>
                                          <p:attrName>ppt_x</p:attrName>
                                        </p:attrNameLst>
                                      </p:cBhvr>
                                      <p:tavLst>
                                        <p:tav tm="0">
                                          <p:val>
                                            <p:strVal val="#ppt_x"/>
                                          </p:val>
                                        </p:tav>
                                        <p:tav tm="100000">
                                          <p:val>
                                            <p:strVal val="#ppt_x"/>
                                          </p:val>
                                        </p:tav>
                                      </p:tavLst>
                                    </p:anim>
                                    <p:anim calcmode="lin" valueType="num">
                                      <p:cBhvr>
                                        <p:cTn id="19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11/25</a:t>
            </a:r>
            <a:endParaRPr lang="en-US" sz="1600" dirty="0">
              <a:cs typeface="B Lotus" panose="00000400000000000000"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1192" y="2789924"/>
            <a:ext cx="4124583" cy="3093437"/>
          </a:xfrm>
          <a:prstGeom prst="rect">
            <a:avLst/>
          </a:prstGeom>
        </p:spPr>
      </p:pic>
      <p:sp>
        <p:nvSpPr>
          <p:cNvPr id="4" name="TextBox 3"/>
          <p:cNvSpPr txBox="1"/>
          <p:nvPr/>
        </p:nvSpPr>
        <p:spPr>
          <a:xfrm>
            <a:off x="3558745" y="457200"/>
            <a:ext cx="3212739" cy="400110"/>
          </a:xfrm>
          <a:prstGeom prst="rect">
            <a:avLst/>
          </a:prstGeom>
          <a:noFill/>
        </p:spPr>
        <p:txBody>
          <a:bodyPr wrap="none" rtlCol="0">
            <a:spAutoFit/>
          </a:bodyPr>
          <a:lstStyle/>
          <a:p>
            <a:r>
              <a:rPr lang="fa-IR" sz="2000" dirty="0" smtClean="0">
                <a:cs typeface="B Titr" panose="00000700000000000000" pitchFamily="2" charset="-78"/>
              </a:rPr>
              <a:t>تاثیر فرومون در عملکرد مورچگان</a:t>
            </a:r>
            <a:endParaRPr lang="en-US" sz="2000" dirty="0">
              <a:cs typeface="B Titr" panose="00000700000000000000" pitchFamily="2" charset="-78"/>
            </a:endParaRPr>
          </a:p>
        </p:txBody>
      </p:sp>
      <p:sp>
        <p:nvSpPr>
          <p:cNvPr id="5" name="TextBox 4"/>
          <p:cNvSpPr txBox="1"/>
          <p:nvPr/>
        </p:nvSpPr>
        <p:spPr>
          <a:xfrm>
            <a:off x="321275" y="1124464"/>
            <a:ext cx="9316995" cy="1719702"/>
          </a:xfrm>
          <a:prstGeom prst="rect">
            <a:avLst/>
          </a:prstGeom>
          <a:noFill/>
        </p:spPr>
        <p:txBody>
          <a:bodyPr wrap="square" rtlCol="0">
            <a:spAutoFit/>
          </a:bodyPr>
          <a:lstStyle/>
          <a:p>
            <a:pPr algn="just"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وقتی یک مورچه مسیر کوتاهی (خوبی) را از کلونی تا غذا بیابد بقیه مورچه‌ها به احتمال زیادی همان مسیر را دنبال می‌کنند و با تقویت مداوم آن مسیر و تبخیر ردهای دیگر، به مرور همه مورچه‌ها هم مسیر می‌شوند. هدف الگوریتم مورچه‌ها تقلید این رفتار توسط مورچه‌هایی مصنوعی ست که روی نمودار در حال حرکت اند. مسئله یافتن کوتاه‌ترین مسیر است و حلالش این مورچه‌های مصنوعی اند. </a:t>
            </a:r>
            <a:endParaRPr lang="en-US" b="1" dirty="0">
              <a:effectLst>
                <a:outerShdw blurRad="38100" dist="38100" dir="2700000" algn="tl">
                  <a:srgbClr val="000000">
                    <a:alpha val="43137"/>
                  </a:srgbClr>
                </a:outerShdw>
              </a:effectLst>
              <a:cs typeface="B Lotus" panose="00000400000000000000" pitchFamily="2" charset="-78"/>
            </a:endParaRPr>
          </a:p>
        </p:txBody>
      </p:sp>
    </p:spTree>
    <p:extLst>
      <p:ext uri="{BB962C8B-B14F-4D97-AF65-F5344CB8AC3E}">
        <p14:creationId xmlns:p14="http://schemas.microsoft.com/office/powerpoint/2010/main" val="113798165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12/25</a:t>
            </a:r>
            <a:endParaRPr lang="en-US" sz="1600" dirty="0">
              <a:cs typeface="B Lotus" panose="00000400000000000000" pitchFamily="2" charset="-78"/>
            </a:endParaRPr>
          </a:p>
        </p:txBody>
      </p:sp>
      <p:sp>
        <p:nvSpPr>
          <p:cNvPr id="3" name="TextBox 2"/>
          <p:cNvSpPr txBox="1"/>
          <p:nvPr/>
        </p:nvSpPr>
        <p:spPr>
          <a:xfrm>
            <a:off x="914400" y="379784"/>
            <a:ext cx="7920681" cy="738664"/>
          </a:xfrm>
          <a:prstGeom prst="rect">
            <a:avLst/>
          </a:prstGeom>
          <a:noFill/>
        </p:spPr>
        <p:txBody>
          <a:bodyPr wrap="square" rtlCol="0">
            <a:spAutoFit/>
          </a:bodyPr>
          <a:lstStyle/>
          <a:p>
            <a:pPr algn="ctr" rtl="1"/>
            <a:r>
              <a:rPr lang="fa-IR" sz="2400" dirty="0" smtClean="0">
                <a:cs typeface="B Titr" panose="00000700000000000000" pitchFamily="2" charset="-78"/>
              </a:rPr>
              <a:t>مزیتهای کلونی مورچگان (</a:t>
            </a:r>
            <a:r>
              <a:rPr lang="en-US" sz="2400" b="1" dirty="0" smtClean="0">
                <a:latin typeface="Times New Roman" panose="02020603050405020304" pitchFamily="18" charset="0"/>
                <a:cs typeface="Times New Roman" panose="02020603050405020304" pitchFamily="18" charset="0"/>
              </a:rPr>
              <a:t>ACO</a:t>
            </a:r>
            <a:r>
              <a:rPr lang="fa-IR" sz="2400" dirty="0" smtClean="0">
                <a:cs typeface="B Titr" panose="00000700000000000000" pitchFamily="2" charset="-78"/>
              </a:rPr>
              <a:t>)</a:t>
            </a:r>
            <a:r>
              <a:rPr lang="en-US" sz="2400" dirty="0" smtClean="0">
                <a:cs typeface="B Titr" panose="00000700000000000000" pitchFamily="2" charset="-78"/>
              </a:rPr>
              <a:t> </a:t>
            </a:r>
            <a:r>
              <a:rPr lang="en-US" sz="2400" b="1" dirty="0" smtClean="0">
                <a:latin typeface="Times New Roman" panose="02020603050405020304" pitchFamily="18" charset="0"/>
                <a:cs typeface="Times New Roman" panose="02020603050405020304" pitchFamily="18" charset="0"/>
              </a:rPr>
              <a:t>Ant Colony Optimization</a:t>
            </a:r>
            <a:r>
              <a:rPr lang="en-US" sz="2400" dirty="0" smtClean="0">
                <a:cs typeface="B Titr" panose="00000700000000000000" pitchFamily="2" charset="-78"/>
              </a:rPr>
              <a:t> </a:t>
            </a:r>
            <a:endParaRPr lang="en-US" sz="2400" dirty="0" smtClean="0">
              <a:latin typeface="Times New Roman" panose="02020603050405020304" pitchFamily="18" charset="0"/>
              <a:cs typeface="Times New Roman" panose="02020603050405020304" pitchFamily="18" charset="0"/>
            </a:endParaRPr>
          </a:p>
          <a:p>
            <a:pPr algn="r" rtl="1"/>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231656" y="1149625"/>
            <a:ext cx="7376983" cy="1200329"/>
          </a:xfrm>
          <a:prstGeom prst="rect">
            <a:avLst/>
          </a:prstGeom>
          <a:noFill/>
        </p:spPr>
        <p:txBody>
          <a:bodyPr wrap="square" rtlCol="0">
            <a:spAutoFit/>
          </a:bodyPr>
          <a:lstStyle/>
          <a:p>
            <a:pPr algn="justLow" rtl="1"/>
            <a:r>
              <a:rPr lang="fa-IR" sz="2400" b="1" dirty="0" smtClean="0">
                <a:effectLst>
                  <a:outerShdw blurRad="38100" dist="38100" dir="2700000" algn="tl">
                    <a:srgbClr val="000000">
                      <a:alpha val="43137"/>
                    </a:srgbClr>
                  </a:outerShdw>
                </a:effectLst>
                <a:cs typeface="B Lotus" panose="00000400000000000000" pitchFamily="2" charset="-78"/>
              </a:rPr>
              <a:t>(تبخیر شدن فرومون) و (احتمال-تصادف) به مورچه‌ها امکان پیدا کردن کوتاهترین مسیر را می‌دهد. این دو ویژگی باعث ایجاد انعطاف در حل هرگونه مسئله بهینه‌سازی می‌شوند.</a:t>
            </a:r>
            <a:endParaRPr lang="en-US" sz="2400" b="1" dirty="0">
              <a:effectLst>
                <a:outerShdw blurRad="38100" dist="38100" dir="2700000" algn="tl">
                  <a:srgbClr val="000000">
                    <a:alpha val="43137"/>
                  </a:srgbClr>
                </a:outerShdw>
              </a:effectLst>
              <a:cs typeface="B Lotus"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890" y="2312052"/>
            <a:ext cx="2947601" cy="3930135"/>
          </a:xfrm>
          <a:prstGeom prst="rect">
            <a:avLst/>
          </a:prstGeom>
        </p:spPr>
      </p:pic>
    </p:spTree>
    <p:extLst>
      <p:ext uri="{BB962C8B-B14F-4D97-AF65-F5344CB8AC3E}">
        <p14:creationId xmlns:p14="http://schemas.microsoft.com/office/powerpoint/2010/main" val="1433270619"/>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13/25</a:t>
            </a:r>
            <a:endParaRPr lang="en-US" sz="1600" dirty="0">
              <a:cs typeface="B Lotus" panose="00000400000000000000" pitchFamily="2" charset="-78"/>
            </a:endParaRPr>
          </a:p>
        </p:txBody>
      </p:sp>
      <p:sp>
        <p:nvSpPr>
          <p:cNvPr id="3" name="TextBox 2"/>
          <p:cNvSpPr txBox="1"/>
          <p:nvPr/>
        </p:nvSpPr>
        <p:spPr>
          <a:xfrm>
            <a:off x="2199503" y="543697"/>
            <a:ext cx="5535827" cy="461665"/>
          </a:xfrm>
          <a:prstGeom prst="rect">
            <a:avLst/>
          </a:prstGeom>
          <a:noFill/>
        </p:spPr>
        <p:txBody>
          <a:bodyPr wrap="square" rtlCol="0">
            <a:spAutoFit/>
          </a:bodyPr>
          <a:lstStyle/>
          <a:p>
            <a:pPr algn="ctr" rtl="1"/>
            <a:r>
              <a:rPr lang="fa-IR" sz="2400" dirty="0" smtClean="0">
                <a:cs typeface="B Titr" panose="00000700000000000000" pitchFamily="2" charset="-78"/>
              </a:rPr>
              <a:t>کاربرد بهینه سازی الگوریتم کلونی مورچگان</a:t>
            </a:r>
            <a:endParaRPr lang="en-US" sz="2400" dirty="0">
              <a:cs typeface="B Titr" panose="00000700000000000000" pitchFamily="2" charset="-78"/>
            </a:endParaRPr>
          </a:p>
        </p:txBody>
      </p:sp>
      <p:sp>
        <p:nvSpPr>
          <p:cNvPr id="4" name="TextBox 3"/>
          <p:cNvSpPr txBox="1"/>
          <p:nvPr/>
        </p:nvSpPr>
        <p:spPr>
          <a:xfrm>
            <a:off x="470647" y="1209247"/>
            <a:ext cx="8888506" cy="4462760"/>
          </a:xfrm>
          <a:prstGeom prst="rect">
            <a:avLst/>
          </a:prstGeom>
          <a:noFill/>
        </p:spPr>
        <p:txBody>
          <a:bodyPr wrap="square" rtlCol="0">
            <a:spAutoFit/>
          </a:bodyPr>
          <a:lstStyle/>
          <a:p>
            <a:pPr algn="r" rtl="1"/>
            <a:r>
              <a:rPr lang="fa-IR" sz="2000" b="1" dirty="0" smtClean="0">
                <a:effectLst>
                  <a:outerShdw blurRad="38100" dist="38100" dir="2700000" algn="tl">
                    <a:srgbClr val="000000">
                      <a:alpha val="43137"/>
                    </a:srgbClr>
                  </a:outerShdw>
                </a:effectLst>
                <a:cs typeface="B Lotus" panose="00000400000000000000" pitchFamily="2" charset="-78"/>
              </a:rPr>
              <a:t>از کاربردهای </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ACO</a:t>
            </a:r>
            <a:r>
              <a:rPr lang="en-US" sz="2000" b="1" dirty="0" smtClean="0">
                <a:effectLst>
                  <a:outerShdw blurRad="38100" dist="38100" dir="2700000" algn="tl">
                    <a:srgbClr val="000000">
                      <a:alpha val="43137"/>
                    </a:srgbClr>
                  </a:outerShdw>
                </a:effectLst>
                <a:cs typeface="B Lotus" panose="00000400000000000000" pitchFamily="2" charset="-78"/>
              </a:rPr>
              <a:t> </a:t>
            </a:r>
            <a:r>
              <a:rPr lang="fa-IR" sz="2000" b="1" dirty="0" smtClean="0">
                <a:effectLst>
                  <a:outerShdw blurRad="38100" dist="38100" dir="2700000" algn="tl">
                    <a:srgbClr val="000000">
                      <a:alpha val="43137"/>
                    </a:srgbClr>
                  </a:outerShdw>
                </a:effectLst>
                <a:cs typeface="B Lotus" panose="00000400000000000000" pitchFamily="2" charset="-78"/>
              </a:rPr>
              <a:t> می‌توان به بهینه کردن هر مسئله‌ای که نیاز به یافتن کوتاهترین مسیر دارد، اشاره نمود:</a:t>
            </a:r>
          </a:p>
          <a:p>
            <a:pPr algn="r" rtl="1"/>
            <a:endParaRPr lang="fa-IR" sz="2400" dirty="0" smtClean="0">
              <a:cs typeface="B Lotus" panose="00000400000000000000" pitchFamily="2" charset="-78"/>
            </a:endParaRPr>
          </a:p>
          <a:p>
            <a:pPr algn="r" rtl="1">
              <a:lnSpc>
                <a:spcPct val="150000"/>
              </a:lnSpc>
            </a:pPr>
            <a:r>
              <a:rPr lang="fa-IR" sz="2000" b="1" dirty="0" smtClean="0">
                <a:cs typeface="B Lotus" panose="00000400000000000000" pitchFamily="2" charset="-78"/>
              </a:rPr>
              <a:t>۱</a:t>
            </a:r>
            <a:r>
              <a:rPr lang="fa-IR" sz="2000" b="1" dirty="0" smtClean="0">
                <a:effectLst>
                  <a:outerShdw blurRad="38100" dist="38100" dir="2700000" algn="tl">
                    <a:srgbClr val="000000">
                      <a:alpha val="43137"/>
                    </a:srgbClr>
                  </a:outerShdw>
                </a:effectLst>
                <a:cs typeface="B Lotus" panose="00000400000000000000" pitchFamily="2" charset="-78"/>
              </a:rPr>
              <a:t>. مسیر یابی داخل شهری و بین شهری</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۲. مسیر یابی بین پست‌های شبکه‌های توزیع برق ولتاژ بالا</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۳. مسیر یابی شبکه‌های کامپیوتری </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۴. استفاده از وب</a:t>
            </a:r>
            <a:r>
              <a:rPr lang="en-US" sz="2000" b="1" dirty="0" smtClean="0">
                <a:effectLst>
                  <a:outerShdw blurRad="38100" dist="38100" dir="2700000" algn="tl">
                    <a:srgbClr val="000000">
                      <a:alpha val="43137"/>
                    </a:srgbClr>
                  </a:outerShdw>
                </a:effectLst>
                <a:cs typeface="B Lotus" panose="00000400000000000000" pitchFamily="2" charset="-78"/>
              </a:rPr>
              <a:t> </a:t>
            </a:r>
            <a:r>
              <a:rPr lang="fa-IR" sz="2000" b="1" dirty="0" smtClean="0">
                <a:effectLst>
                  <a:outerShdw blurRad="38100" dist="38100" dir="2700000" algn="tl">
                    <a:srgbClr val="000000">
                      <a:alpha val="43137"/>
                    </a:srgbClr>
                  </a:outerShdw>
                </a:effectLst>
                <a:cs typeface="B Lotus" panose="00000400000000000000" pitchFamily="2" charset="-78"/>
              </a:rPr>
              <a:t>، خوشه بندی داده ها</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۵. استفاده از</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ACO</a:t>
            </a:r>
            <a:r>
              <a:rPr lang="fa-I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a-IR" sz="2000" b="1" dirty="0" smtClean="0">
                <a:effectLst>
                  <a:outerShdw blurRad="38100" dist="38100" dir="2700000" algn="tl">
                    <a:srgbClr val="000000">
                      <a:alpha val="43137"/>
                    </a:srgbClr>
                  </a:outerShdw>
                </a:effectLst>
                <a:cs typeface="B Lotus" panose="00000400000000000000" pitchFamily="2" charset="-78"/>
              </a:rPr>
              <a:t>دربهینه سازی شبکه‌های توزیع آب</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۶. لبه یابی تصاویر و پردازش تصویر</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7. بیو انفورماتیک</a:t>
            </a:r>
          </a:p>
          <a:p>
            <a:pPr algn="r" rtl="1">
              <a:lnSpc>
                <a:spcPct val="150000"/>
              </a:lnSpc>
            </a:pPr>
            <a:r>
              <a:rPr lang="fa-IR" sz="2000" b="1" dirty="0" smtClean="0">
                <a:effectLst>
                  <a:outerShdw blurRad="38100" dist="38100" dir="2700000" algn="tl">
                    <a:srgbClr val="000000">
                      <a:alpha val="43137"/>
                    </a:srgbClr>
                  </a:outerShdw>
                </a:effectLst>
                <a:cs typeface="B Lotus" panose="00000400000000000000" pitchFamily="2" charset="-78"/>
              </a:rPr>
              <a:t>8. تجارت مالی </a:t>
            </a:r>
            <a:endParaRPr lang="en-US" sz="2000" b="1" dirty="0">
              <a:effectLst>
                <a:outerShdw blurRad="38100" dist="38100" dir="2700000" algn="tl">
                  <a:srgbClr val="000000">
                    <a:alpha val="43137"/>
                  </a:srgbClr>
                </a:outerShdw>
              </a:effectLst>
              <a:cs typeface="B Lotus"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669" y="2568146"/>
            <a:ext cx="2438400" cy="2438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232032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E68E31FD-BE74-4CB3-A5A5-652148351F11}"/>
              </a:ext>
            </a:extLst>
          </p:cNvPr>
          <p:cNvSpPr>
            <a:spLocks noGrp="1"/>
          </p:cNvSpPr>
          <p:nvPr>
            <p:ph type="title"/>
          </p:nvPr>
        </p:nvSpPr>
        <p:spPr>
          <a:xfrm>
            <a:off x="675878" y="3667341"/>
            <a:ext cx="8543925" cy="823232"/>
          </a:xfrm>
        </p:spPr>
        <p:txBody>
          <a:bodyPr/>
          <a:lstStyle/>
          <a:p>
            <a:pPr rtl="1"/>
            <a:r>
              <a:rPr lang="fa-IR" dirty="0" smtClean="0">
                <a:effectLst>
                  <a:outerShdw blurRad="38100" dist="38100" dir="2700000" algn="tl">
                    <a:srgbClr val="000000">
                      <a:alpha val="43137"/>
                    </a:srgbClr>
                  </a:outerShdw>
                </a:effectLst>
                <a:cs typeface="B Titr" panose="00000700000000000000" pitchFamily="2" charset="-78"/>
              </a:rPr>
              <a:t>نحوه عملکرد الگوریتم</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0" name="Text Placeholder 9">
            <a:extLst>
              <a:ext uri="{FF2B5EF4-FFF2-40B4-BE49-F238E27FC236}">
                <a16:creationId xmlns:a16="http://schemas.microsoft.com/office/drawing/2014/main" xmlns="" id="{939EAE20-443B-4528-BBD6-32BD19163C1F}"/>
              </a:ext>
            </a:extLst>
          </p:cNvPr>
          <p:cNvSpPr>
            <a:spLocks noGrp="1"/>
          </p:cNvSpPr>
          <p:nvPr>
            <p:ph type="body" idx="1"/>
          </p:nvPr>
        </p:nvSpPr>
        <p:spPr>
          <a:xfrm>
            <a:off x="636608" y="5000330"/>
            <a:ext cx="8704162" cy="535497"/>
          </a:xfrm>
        </p:spPr>
        <p:txBody>
          <a:bodyPr/>
          <a:lstStyle/>
          <a:p>
            <a:pPr algn="r"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پروسه </a:t>
            </a:r>
            <a:r>
              <a:rPr lang="fa-IR" sz="1800" b="1" dirty="0">
                <a:effectLst>
                  <a:outerShdw blurRad="38100" dist="38100" dir="2700000" algn="tl">
                    <a:srgbClr val="000000">
                      <a:alpha val="43137"/>
                    </a:srgbClr>
                  </a:outerShdw>
                </a:effectLst>
                <a:cs typeface="B Lotus" panose="00000400000000000000" pitchFamily="2" charset="-78"/>
              </a:rPr>
              <a:t>پیدا کردن کوتاه‌ترین مسیر توسط مورچه‌ها، ویژگی‌های بسیار جالبی دارد</a:t>
            </a:r>
            <a:r>
              <a:rPr lang="fa-IR" sz="1800" b="1" dirty="0" smtClean="0">
                <a:effectLst>
                  <a:outerShdw blurRad="38100" dist="38100" dir="2700000" algn="tl">
                    <a:srgbClr val="000000">
                      <a:alpha val="43137"/>
                    </a:srgbClr>
                  </a:outerShdw>
                </a:effectLst>
                <a:cs typeface="B Lotus" panose="00000400000000000000" pitchFamily="2" charset="-78"/>
              </a:rPr>
              <a:t>، که در ادامه با آن آشنا خواهیم شد. </a:t>
            </a:r>
            <a:endParaRPr lang="en-US" sz="1800" b="1" dirty="0">
              <a:effectLst>
                <a:outerShdw blurRad="38100" dist="38100" dir="2700000" algn="tl">
                  <a:srgbClr val="000000">
                    <a:alpha val="43137"/>
                  </a:srgbClr>
                </a:outerShdw>
              </a:effectLst>
              <a:cs typeface="B Lotus" panose="00000400000000000000" pitchFamily="2" charset="-78"/>
            </a:endParaRPr>
          </a:p>
        </p:txBody>
      </p:sp>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09" t="37443" r="109" b="16919"/>
          <a:stretch/>
        </p:blipFill>
        <p:spPr/>
      </p:pic>
      <p:sp>
        <p:nvSpPr>
          <p:cNvPr id="8" name="TextBox 7"/>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14/25</a:t>
            </a:r>
            <a:endParaRPr lang="en-US" sz="1600" dirty="0">
              <a:cs typeface="B Lotus" panose="00000400000000000000" pitchFamily="2" charset="-78"/>
            </a:endParaRPr>
          </a:p>
        </p:txBody>
      </p:sp>
    </p:spTree>
    <p:extLst>
      <p:ext uri="{BB962C8B-B14F-4D97-AF65-F5344CB8AC3E}">
        <p14:creationId xmlns:p14="http://schemas.microsoft.com/office/powerpoint/2010/main" val="2255342174"/>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07424" y="578222"/>
            <a:ext cx="4298576" cy="6010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xmlns="" id="{402C0A42-6D1B-4B6E-959B-1609A38258E9}"/>
              </a:ext>
            </a:extLst>
          </p:cNvPr>
          <p:cNvSpPr>
            <a:spLocks noGrp="1"/>
          </p:cNvSpPr>
          <p:nvPr>
            <p:ph type="title"/>
          </p:nvPr>
        </p:nvSpPr>
        <p:spPr>
          <a:xfrm>
            <a:off x="4867155" y="836037"/>
            <a:ext cx="4655915" cy="466116"/>
          </a:xfrm>
          <a:solidFill>
            <a:schemeClr val="bg1"/>
          </a:solidFill>
        </p:spPr>
        <p:txBody>
          <a:bodyPr/>
          <a:lstStyle/>
          <a:p>
            <a:pPr algn="r" rtl="1"/>
            <a:r>
              <a:rPr lang="fa-IR" dirty="0" smtClean="0">
                <a:cs typeface="B Titr" panose="00000700000000000000" pitchFamily="2" charset="-78"/>
              </a:rPr>
              <a:t>ادامه بررسی عملکرد الگوریتم</a:t>
            </a:r>
            <a:endParaRPr lang="en-US" dirty="0">
              <a:cs typeface="B Titr" panose="00000700000000000000" pitchFamily="2" charset="-78"/>
            </a:endParaRPr>
          </a:p>
        </p:txBody>
      </p:sp>
      <p:sp>
        <p:nvSpPr>
          <p:cNvPr id="5" name="Content Placeholder 4">
            <a:extLst>
              <a:ext uri="{FF2B5EF4-FFF2-40B4-BE49-F238E27FC236}">
                <a16:creationId xmlns:a16="http://schemas.microsoft.com/office/drawing/2014/main" xmlns="" id="{BDE42C9A-B4DC-4A46-A073-8421E387B2B7}"/>
              </a:ext>
            </a:extLst>
          </p:cNvPr>
          <p:cNvSpPr>
            <a:spLocks noGrp="1"/>
          </p:cNvSpPr>
          <p:nvPr>
            <p:ph idx="1"/>
          </p:nvPr>
        </p:nvSpPr>
        <p:spPr>
          <a:xfrm>
            <a:off x="4531659" y="1490226"/>
            <a:ext cx="5021370" cy="4453374"/>
          </a:xfrm>
          <a:solidFill>
            <a:schemeClr val="bg1"/>
          </a:solidFill>
        </p:spPr>
        <p:txBody>
          <a:bodyPr/>
          <a:lstStyle/>
          <a:p>
            <a:pPr algn="just"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خود سازمان بودن </a:t>
            </a:r>
          </a:p>
          <a:p>
            <a:pPr algn="just"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عدم وجود مکانیزم </a:t>
            </a:r>
            <a:r>
              <a:rPr lang="fa-IR" sz="1800" b="1" dirty="0">
                <a:effectLst>
                  <a:outerShdw blurRad="38100" dist="38100" dir="2700000" algn="tl">
                    <a:srgbClr val="000000">
                      <a:alpha val="43137"/>
                    </a:srgbClr>
                  </a:outerShdw>
                </a:effectLst>
                <a:cs typeface="B Lotus" panose="00000400000000000000" pitchFamily="2" charset="-78"/>
              </a:rPr>
              <a:t>کنترل </a:t>
            </a:r>
            <a:r>
              <a:rPr lang="fa-IR" sz="1800" b="1" dirty="0" smtClean="0">
                <a:effectLst>
                  <a:outerShdw blurRad="38100" dist="38100" dir="2700000" algn="tl">
                    <a:srgbClr val="000000">
                      <a:alpha val="43137"/>
                    </a:srgbClr>
                  </a:outerShdw>
                </a:effectLst>
                <a:cs typeface="B Lotus" panose="00000400000000000000" pitchFamily="2" charset="-78"/>
              </a:rPr>
              <a:t>مرکزی</a:t>
            </a:r>
          </a:p>
          <a:p>
            <a:pPr algn="just"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قدرت </a:t>
            </a:r>
            <a:r>
              <a:rPr lang="fa-IR" sz="1800" b="1" dirty="0">
                <a:effectLst>
                  <a:outerShdw blurRad="38100" dist="38100" dir="2700000" algn="tl">
                    <a:srgbClr val="000000">
                      <a:alpha val="43137"/>
                    </a:srgbClr>
                  </a:outerShdw>
                </a:effectLst>
                <a:cs typeface="B Lotus" panose="00000400000000000000" pitchFamily="2" charset="-78"/>
              </a:rPr>
              <a:t>زیاد </a:t>
            </a:r>
            <a:endParaRPr lang="fa-IR" sz="1800" b="1" dirty="0" smtClean="0">
              <a:effectLst>
                <a:outerShdw blurRad="38100" dist="38100" dir="2700000" algn="tl">
                  <a:srgbClr val="000000">
                    <a:alpha val="43137"/>
                  </a:srgbClr>
                </a:outerShdw>
              </a:effectLst>
              <a:cs typeface="B Lotus" panose="00000400000000000000" pitchFamily="2" charset="-78"/>
            </a:endParaRPr>
          </a:p>
          <a:p>
            <a:pPr algn="just"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حتی </a:t>
            </a:r>
            <a:r>
              <a:rPr lang="fa-IR" sz="1800" b="1" dirty="0">
                <a:effectLst>
                  <a:outerShdw blurRad="38100" dist="38100" dir="2700000" algn="tl">
                    <a:srgbClr val="000000">
                      <a:alpha val="43137"/>
                    </a:srgbClr>
                  </a:outerShdw>
                </a:effectLst>
                <a:cs typeface="B Lotus" panose="00000400000000000000" pitchFamily="2" charset="-78"/>
              </a:rPr>
              <a:t>تلفات </a:t>
            </a:r>
            <a:r>
              <a:rPr lang="fa-IR" sz="1800" b="1" dirty="0" smtClean="0">
                <a:effectLst>
                  <a:outerShdw blurRad="38100" dist="38100" dir="2700000" algn="tl">
                    <a:srgbClr val="000000">
                      <a:alpha val="43137"/>
                    </a:srgbClr>
                  </a:outerShdw>
                </a:effectLst>
                <a:cs typeface="B Lotus" panose="00000400000000000000" pitchFamily="2" charset="-78"/>
              </a:rPr>
              <a:t>هم تأثیر </a:t>
            </a:r>
            <a:r>
              <a:rPr lang="fa-IR" sz="1800" b="1" dirty="0">
                <a:effectLst>
                  <a:outerShdw blurRad="38100" dist="38100" dir="2700000" algn="tl">
                    <a:srgbClr val="000000">
                      <a:alpha val="43137"/>
                    </a:srgbClr>
                  </a:outerShdw>
                </a:effectLst>
                <a:cs typeface="B Lotus" panose="00000400000000000000" pitchFamily="2" charset="-78"/>
              </a:rPr>
              <a:t>زیادی روی کارایی سیستم </a:t>
            </a:r>
            <a:r>
              <a:rPr lang="fa-IR" sz="1800" b="1" dirty="0" smtClean="0">
                <a:effectLst>
                  <a:outerShdw blurRad="38100" dist="38100" dir="2700000" algn="tl">
                    <a:srgbClr val="000000">
                      <a:alpha val="43137"/>
                    </a:srgbClr>
                  </a:outerShdw>
                </a:effectLst>
                <a:cs typeface="B Lotus" panose="00000400000000000000" pitchFamily="2" charset="-78"/>
              </a:rPr>
              <a:t>ندارد.</a:t>
            </a:r>
          </a:p>
          <a:p>
            <a:pPr algn="just"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پروسه </a:t>
            </a:r>
            <a:r>
              <a:rPr lang="fa-IR" sz="1800" b="1" dirty="0">
                <a:effectLst>
                  <a:outerShdw blurRad="38100" dist="38100" dir="2700000" algn="tl">
                    <a:srgbClr val="000000">
                      <a:alpha val="43137"/>
                    </a:srgbClr>
                  </a:outerShdw>
                </a:effectLst>
                <a:cs typeface="B Lotus" panose="00000400000000000000" pitchFamily="2" charset="-78"/>
              </a:rPr>
              <a:t>یک فرایند </a:t>
            </a:r>
            <a:r>
              <a:rPr lang="fa-IR" sz="1800" b="1" dirty="0" smtClean="0">
                <a:effectLst>
                  <a:outerShdw blurRad="38100" dist="38100" dir="2700000" algn="tl">
                    <a:srgbClr val="000000">
                      <a:alpha val="43137"/>
                    </a:srgbClr>
                  </a:outerShdw>
                </a:effectLst>
                <a:cs typeface="B Lotus" panose="00000400000000000000" pitchFamily="2" charset="-78"/>
              </a:rPr>
              <a:t>تطبیقی است از </a:t>
            </a:r>
            <a:r>
              <a:rPr lang="fa-IR" sz="1800" b="1" dirty="0">
                <a:effectLst>
                  <a:outerShdw blurRad="38100" dist="38100" dir="2700000" algn="tl">
                    <a:srgbClr val="000000">
                      <a:alpha val="43137"/>
                    </a:srgbClr>
                  </a:outerShdw>
                </a:effectLst>
                <a:cs typeface="B Lotus" panose="00000400000000000000" pitchFamily="2" charset="-78"/>
              </a:rPr>
              <a:t>آنجا که رفتار هیچ‌کدام از مورچه‌ها معین نیست و تعدادی از مورچه‌ها همچنان مسیر طولانی‌تر را انتخاب می‌کنند، سیستم می‌تواند خود را با تغییرات محیط منطبق </a:t>
            </a:r>
            <a:r>
              <a:rPr lang="fa-IR" sz="1800" b="1" dirty="0" smtClean="0">
                <a:effectLst>
                  <a:outerShdw blurRad="38100" dist="38100" dir="2700000" algn="tl">
                    <a:srgbClr val="000000">
                      <a:alpha val="43137"/>
                    </a:srgbClr>
                  </a:outerShdw>
                </a:effectLst>
                <a:cs typeface="B Lotus" panose="00000400000000000000" pitchFamily="2" charset="-78"/>
              </a:rPr>
              <a:t>کند.</a:t>
            </a:r>
          </a:p>
          <a:p>
            <a:pPr algn="just" rtl="1">
              <a:lnSpc>
                <a:spcPct val="150000"/>
              </a:lnSpc>
            </a:pPr>
            <a:r>
              <a:rPr lang="fa-IR" sz="1800" b="1" dirty="0" smtClean="0">
                <a:effectLst>
                  <a:outerShdw blurRad="38100" dist="38100" dir="2700000" algn="tl">
                    <a:srgbClr val="000000">
                      <a:alpha val="43137"/>
                    </a:srgbClr>
                  </a:outerShdw>
                </a:effectLst>
                <a:cs typeface="B Lotus" panose="00000400000000000000" pitchFamily="2" charset="-78"/>
              </a:rPr>
              <a:t>پروسه </a:t>
            </a:r>
            <a:r>
              <a:rPr lang="fa-IR" sz="1800" b="1" dirty="0">
                <a:effectLst>
                  <a:outerShdw blurRad="38100" dist="38100" dir="2700000" algn="tl">
                    <a:srgbClr val="000000">
                      <a:alpha val="43137"/>
                    </a:srgbClr>
                  </a:outerShdw>
                </a:effectLst>
                <a:cs typeface="B Lotus" panose="00000400000000000000" pitchFamily="2" charset="-78"/>
              </a:rPr>
              <a:t>قابل توسعه است و می‌تواند به اندازه دلخواه بزرگ </a:t>
            </a:r>
            <a:r>
              <a:rPr lang="fa-IR" sz="1800" b="1" dirty="0" smtClean="0">
                <a:effectLst>
                  <a:outerShdw blurRad="38100" dist="38100" dir="2700000" algn="tl">
                    <a:srgbClr val="000000">
                      <a:alpha val="43137"/>
                    </a:srgbClr>
                  </a:outerShdw>
                </a:effectLst>
                <a:cs typeface="B Lotus" panose="00000400000000000000" pitchFamily="2" charset="-78"/>
              </a:rPr>
              <a:t>شود.</a:t>
            </a:r>
          </a:p>
          <a:p>
            <a:pPr algn="r" rtl="1"/>
            <a:endParaRPr lang="fa-IR" dirty="0">
              <a:cs typeface="B Lotus" panose="00000400000000000000" pitchFamily="2" charset="-78"/>
            </a:endParaRPr>
          </a:p>
        </p:txBody>
      </p:sp>
      <p:pic>
        <p:nvPicPr>
          <p:cNvPr id="3" name="Picture Placeholder 2"/>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1016" r="21016"/>
          <a:stretch>
            <a:fillRect/>
          </a:stretch>
        </p:blipFill>
        <p:spPr>
          <a:xfrm>
            <a:off x="410548" y="744526"/>
            <a:ext cx="3565867" cy="5021266"/>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15/25</a:t>
            </a:r>
            <a:endParaRPr lang="en-US" sz="1600" dirty="0">
              <a:cs typeface="B Lotus" panose="00000400000000000000" pitchFamily="2" charset="-78"/>
            </a:endParaRPr>
          </a:p>
        </p:txBody>
      </p:sp>
    </p:spTree>
    <p:extLst>
      <p:ext uri="{BB962C8B-B14F-4D97-AF65-F5344CB8AC3E}">
        <p14:creationId xmlns:p14="http://schemas.microsoft.com/office/powerpoint/2010/main" val="1468628598"/>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508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Placeholder 18"/>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8466" r="4473"/>
          <a:stretch/>
        </p:blipFill>
        <p:spPr>
          <a:xfrm>
            <a:off x="653879" y="2064611"/>
            <a:ext cx="2921186" cy="3324703"/>
          </a:xfrm>
        </p:spPr>
      </p:pic>
      <p:sp>
        <p:nvSpPr>
          <p:cNvPr id="8" name="TextBox 7"/>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16/25</a:t>
            </a:r>
            <a:endParaRPr lang="en-US" sz="1600" dirty="0">
              <a:cs typeface="B Lotus" panose="00000400000000000000" pitchFamily="2" charset="-78"/>
            </a:endParaRPr>
          </a:p>
        </p:txBody>
      </p:sp>
      <p:sp>
        <p:nvSpPr>
          <p:cNvPr id="6" name="TextBox 5"/>
          <p:cNvSpPr txBox="1"/>
          <p:nvPr/>
        </p:nvSpPr>
        <p:spPr>
          <a:xfrm>
            <a:off x="2393577" y="551329"/>
            <a:ext cx="4988859" cy="461665"/>
          </a:xfrm>
          <a:prstGeom prst="rect">
            <a:avLst/>
          </a:prstGeom>
          <a:noFill/>
        </p:spPr>
        <p:txBody>
          <a:bodyPr wrap="square" rtlCol="0">
            <a:spAutoFit/>
          </a:bodyPr>
          <a:lstStyle/>
          <a:p>
            <a:pPr algn="ctr" rtl="1"/>
            <a:r>
              <a:rPr lang="fa-IR" sz="2400" dirty="0" smtClean="0">
                <a:effectLst>
                  <a:outerShdw blurRad="38100" dist="38100" dir="2700000" algn="tl">
                    <a:srgbClr val="000000">
                      <a:alpha val="43137"/>
                    </a:srgbClr>
                  </a:outerShdw>
                </a:effectLst>
                <a:cs typeface="B Titr" panose="00000700000000000000" pitchFamily="2" charset="-78"/>
              </a:rPr>
              <a:t>یادگیری ماشین (</a:t>
            </a:r>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Machine learning</a:t>
            </a:r>
            <a:r>
              <a:rPr lang="fa-IR" sz="2400" dirty="0" smtClean="0">
                <a:effectLst>
                  <a:outerShdw blurRad="38100" dist="38100" dir="2700000" algn="tl">
                    <a:srgbClr val="000000">
                      <a:alpha val="43137"/>
                    </a:srgbClr>
                  </a:outerShdw>
                </a:effectLst>
                <a:cs typeface="B Titr" panose="00000700000000000000" pitchFamily="2" charset="-78"/>
              </a:rPr>
              <a:t>)</a:t>
            </a:r>
            <a:endParaRPr lang="en-US" sz="2400" dirty="0">
              <a:effectLst>
                <a:outerShdw blurRad="38100" dist="38100" dir="2700000" algn="tl">
                  <a:srgbClr val="000000">
                    <a:alpha val="43137"/>
                  </a:srgbClr>
                </a:outerShdw>
              </a:effectLst>
              <a:cs typeface="B Titr" panose="00000700000000000000" pitchFamily="2" charset="-78"/>
            </a:endParaRPr>
          </a:p>
        </p:txBody>
      </p:sp>
      <p:sp>
        <p:nvSpPr>
          <p:cNvPr id="7" name="TextBox 6"/>
          <p:cNvSpPr txBox="1"/>
          <p:nvPr/>
        </p:nvSpPr>
        <p:spPr>
          <a:xfrm>
            <a:off x="-121024" y="1237130"/>
            <a:ext cx="7637930" cy="369332"/>
          </a:xfrm>
          <a:prstGeom prst="rect">
            <a:avLst/>
          </a:prstGeom>
          <a:noFill/>
        </p:spPr>
        <p:txBody>
          <a:bodyPr wrap="square" rtlCol="0">
            <a:spAutoFit/>
          </a:bodyPr>
          <a:lstStyle/>
          <a:p>
            <a:pPr algn="r" rtl="1"/>
            <a:r>
              <a:rPr lang="fa-IR" b="1" dirty="0" smtClean="0">
                <a:effectLst>
                  <a:outerShdw blurRad="38100" dist="38100" dir="2700000" algn="tl">
                    <a:srgbClr val="000000">
                      <a:alpha val="43137"/>
                    </a:srgbClr>
                  </a:outerShdw>
                </a:effectLst>
                <a:cs typeface="B Lotus" panose="00000400000000000000" pitchFamily="2" charset="-78"/>
              </a:rPr>
              <a:t>توانایی ماشین ها برای یادگیری الگو ها و پیش بینی بر اساس داده ها </a:t>
            </a:r>
            <a:endParaRPr lang="en-US" b="1" dirty="0">
              <a:effectLst>
                <a:outerShdw blurRad="38100" dist="38100" dir="2700000" algn="tl">
                  <a:srgbClr val="000000">
                    <a:alpha val="43137"/>
                  </a:srgbClr>
                </a:outerShdw>
              </a:effectLst>
              <a:cs typeface="B Lotus" panose="00000400000000000000" pitchFamily="2" charset="-78"/>
            </a:endParaRPr>
          </a:p>
        </p:txBody>
      </p:sp>
      <p:sp>
        <p:nvSpPr>
          <p:cNvPr id="9" name="TextBox 8"/>
          <p:cNvSpPr txBox="1"/>
          <p:nvPr/>
        </p:nvSpPr>
        <p:spPr>
          <a:xfrm>
            <a:off x="3160059" y="2420471"/>
            <a:ext cx="5876365" cy="2631490"/>
          </a:xfrm>
          <a:prstGeom prst="rect">
            <a:avLst/>
          </a:prstGeom>
          <a:noFill/>
        </p:spPr>
        <p:txBody>
          <a:bodyPr wrap="square" rtlCol="0">
            <a:spAutoFit/>
          </a:bodyPr>
          <a:lstStyle/>
          <a:p>
            <a:pPr algn="r" rtl="1">
              <a:lnSpc>
                <a:spcPct val="150000"/>
              </a:lnSpc>
            </a:pPr>
            <a:r>
              <a:rPr lang="fa-IR" sz="2000" dirty="0" smtClean="0">
                <a:effectLst>
                  <a:outerShdw blurRad="38100" dist="38100" dir="2700000" algn="tl">
                    <a:srgbClr val="000000">
                      <a:alpha val="43137"/>
                    </a:srgbClr>
                  </a:outerShdw>
                </a:effectLst>
                <a:cs typeface="B Titr" panose="00000700000000000000" pitchFamily="2" charset="-78"/>
              </a:rPr>
              <a:t>انواع مختلف الگوریتم های </a:t>
            </a:r>
            <a:r>
              <a:rPr lang="en-US" sz="2000" dirty="0" smtClean="0">
                <a:effectLst>
                  <a:outerShdw blurRad="38100" dist="38100" dir="2700000" algn="tl">
                    <a:srgbClr val="000000">
                      <a:alpha val="43137"/>
                    </a:srgbClr>
                  </a:outerShdw>
                </a:effectLst>
                <a:cs typeface="B Titr" panose="00000700000000000000" pitchFamily="2" charset="-78"/>
              </a:rPr>
              <a:t> </a:t>
            </a:r>
            <a:r>
              <a:rPr lang="en-US" sz="2000" b="1" dirty="0" smtClean="0">
                <a:latin typeface="Times New Roman" panose="02020603050405020304" pitchFamily="18" charset="0"/>
                <a:cs typeface="Times New Roman" panose="02020603050405020304" pitchFamily="18" charset="0"/>
              </a:rPr>
              <a:t>ML</a:t>
            </a:r>
            <a:r>
              <a:rPr lang="fa-IR" sz="2000" b="1" dirty="0" smtClean="0">
                <a:latin typeface="Times New Roman" panose="02020603050405020304" pitchFamily="18" charset="0"/>
                <a:cs typeface="Times New Roman" panose="02020603050405020304" pitchFamily="18" charset="0"/>
              </a:rPr>
              <a:t> </a:t>
            </a:r>
            <a:r>
              <a:rPr lang="fa-IR" sz="2000" dirty="0" smtClean="0">
                <a:cs typeface="B Titr" panose="00000700000000000000" pitchFamily="2" charset="-78"/>
              </a:rPr>
              <a:t> </a:t>
            </a:r>
          </a:p>
          <a:p>
            <a:pPr marL="285750" indent="-285750" algn="r" rtl="1">
              <a:lnSpc>
                <a:spcPct val="150000"/>
              </a:lnSpc>
              <a:buFont typeface="Wingdings" panose="05000000000000000000" pitchFamily="2" charset="2"/>
              <a:buChar char="ü"/>
            </a:pPr>
            <a:r>
              <a:rPr lang="fa-IR" b="1" dirty="0" smtClean="0">
                <a:effectLst>
                  <a:outerShdw blurRad="38100" dist="38100" dir="2700000" algn="tl">
                    <a:srgbClr val="000000">
                      <a:alpha val="43137"/>
                    </a:srgbClr>
                  </a:outerShdw>
                </a:effectLst>
              </a:rPr>
              <a:t>تحت نظارت </a:t>
            </a:r>
          </a:p>
          <a:p>
            <a:pPr marL="742950" lvl="1" indent="-285750" algn="r" rtl="1">
              <a:lnSpc>
                <a:spcPct val="150000"/>
              </a:lnSpc>
              <a:buFont typeface="Arial" panose="020B0604020202020204" pitchFamily="34" charset="0"/>
              <a:buChar char="•"/>
            </a:pPr>
            <a:r>
              <a:rPr lang="fa-IR" b="1" dirty="0">
                <a:effectLst>
                  <a:outerShdw blurRad="38100" dist="38100" dir="2700000" algn="tl">
                    <a:srgbClr val="000000">
                      <a:alpha val="43137"/>
                    </a:srgbClr>
                  </a:outerShdw>
                </a:effectLst>
              </a:rPr>
              <a:t>استفاده از داده های برچسب گذاری شده برای </a:t>
            </a:r>
            <a:r>
              <a:rPr lang="fa-IR" b="1" dirty="0" smtClean="0">
                <a:effectLst>
                  <a:outerShdw blurRad="38100" dist="38100" dir="2700000" algn="tl">
                    <a:srgbClr val="000000">
                      <a:alpha val="43137"/>
                    </a:srgbClr>
                  </a:outerShdw>
                </a:effectLst>
              </a:rPr>
              <a:t>آموزش</a:t>
            </a:r>
          </a:p>
          <a:p>
            <a:pPr marL="285750" indent="-285750" algn="r" rtl="1">
              <a:lnSpc>
                <a:spcPct val="150000"/>
              </a:lnSpc>
              <a:buFont typeface="Wingdings" panose="05000000000000000000" pitchFamily="2" charset="2"/>
              <a:buChar char="ü"/>
            </a:pPr>
            <a:r>
              <a:rPr lang="fa-IR" b="1" dirty="0" smtClean="0">
                <a:effectLst>
                  <a:outerShdw blurRad="38100" dist="38100" dir="2700000" algn="tl">
                    <a:srgbClr val="000000">
                      <a:alpha val="43137"/>
                    </a:srgbClr>
                  </a:outerShdw>
                </a:effectLst>
              </a:rPr>
              <a:t>بدون نظارت</a:t>
            </a:r>
          </a:p>
          <a:p>
            <a:pPr marL="742950" lvl="1" indent="-285750" algn="r" rtl="1">
              <a:lnSpc>
                <a:spcPct val="150000"/>
              </a:lnSpc>
              <a:buFont typeface="Arial" panose="020B0604020202020204" pitchFamily="34" charset="0"/>
              <a:buChar char="•"/>
            </a:pPr>
            <a:r>
              <a:rPr lang="fa-IR" b="1" dirty="0" smtClean="0">
                <a:effectLst>
                  <a:outerShdw blurRad="38100" dist="38100" dir="2700000" algn="tl">
                    <a:srgbClr val="000000">
                      <a:alpha val="43137"/>
                    </a:srgbClr>
                  </a:outerShdw>
                </a:effectLst>
              </a:rPr>
              <a:t>تمرکز بر یافتن الگو ها و داده های بدون برچسب</a:t>
            </a:r>
          </a:p>
          <a:p>
            <a:pPr marL="285750" indent="-285750" algn="r" rtl="1">
              <a:lnSpc>
                <a:spcPct val="150000"/>
              </a:lnSpc>
              <a:buFont typeface="Wingdings" panose="05000000000000000000" pitchFamily="2" charset="2"/>
              <a:buChar char="ü"/>
            </a:pPr>
            <a:r>
              <a:rPr lang="fa-IR" b="1" dirty="0" smtClean="0">
                <a:effectLst>
                  <a:outerShdw blurRad="38100" dist="38100" dir="2700000" algn="tl">
                    <a:srgbClr val="000000">
                      <a:alpha val="43137"/>
                    </a:srgbClr>
                  </a:outerShdw>
                </a:effectLst>
              </a:rPr>
              <a:t>یادگیری تقویتی  </a:t>
            </a:r>
            <a:endParaRPr lang="en-US" b="1" dirty="0">
              <a:effectLst>
                <a:outerShdw blurRad="38100" dist="38100" dir="2700000" algn="tl">
                  <a:srgbClr val="000000">
                    <a:alpha val="43137"/>
                  </a:srgbClr>
                </a:outerShdw>
              </a:effectLst>
            </a:endParaRPr>
          </a:p>
        </p:txBody>
      </p:sp>
      <p:sp>
        <p:nvSpPr>
          <p:cNvPr id="10" name="TextBox 9"/>
          <p:cNvSpPr txBox="1"/>
          <p:nvPr/>
        </p:nvSpPr>
        <p:spPr>
          <a:xfrm>
            <a:off x="430305" y="5540188"/>
            <a:ext cx="9103659" cy="369332"/>
          </a:xfrm>
          <a:prstGeom prst="rect">
            <a:avLst/>
          </a:prstGeom>
          <a:noFill/>
        </p:spPr>
        <p:txBody>
          <a:bodyPr wrap="square" rtlCol="0">
            <a:spAutoFit/>
          </a:bodyPr>
          <a:lstStyle/>
          <a:p>
            <a:pPr algn="r" rtl="1"/>
            <a:r>
              <a:rPr lang="fa-IR" b="1" dirty="0">
                <a:effectLst>
                  <a:outerShdw blurRad="38100" dist="38100" dir="2700000" algn="tl">
                    <a:srgbClr val="000000">
                      <a:alpha val="43137"/>
                    </a:srgbClr>
                  </a:outerShdw>
                </a:effectLst>
                <a:cs typeface="B Lotus" panose="00000400000000000000" pitchFamily="2" charset="-78"/>
              </a:rPr>
              <a:t>نمونه هایی از نحوه استفاده </a:t>
            </a:r>
            <a:r>
              <a:rPr lang="fa-IR" b="1" dirty="0" smtClean="0">
                <a:effectLst>
                  <a:outerShdw blurRad="38100" dist="38100" dir="2700000" algn="tl">
                    <a:srgbClr val="000000">
                      <a:alpha val="43137"/>
                    </a:srgbClr>
                  </a:outerShdw>
                </a:effectLst>
                <a:cs typeface="B Lotus" panose="00000400000000000000" pitchFamily="2" charset="-78"/>
              </a:rPr>
              <a:t>از </a:t>
            </a:r>
            <a:r>
              <a:rPr lang="en-US" b="1" dirty="0" smtClean="0">
                <a:effectLst>
                  <a:outerShdw blurRad="38100" dist="38100" dir="2700000" algn="tl">
                    <a:srgbClr val="000000">
                      <a:alpha val="43137"/>
                    </a:srgbClr>
                  </a:outerShdw>
                </a:effectLst>
                <a:cs typeface="B Lotus" panose="00000400000000000000" pitchFamily="2" charset="-78"/>
              </a:rPr>
              <a:t> </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ML</a:t>
            </a:r>
            <a:r>
              <a:rPr lang="fa-IR" b="1" dirty="0" smtClean="0">
                <a:effectLst>
                  <a:outerShdw blurRad="38100" dist="38100" dir="2700000" algn="tl">
                    <a:srgbClr val="000000">
                      <a:alpha val="43137"/>
                    </a:srgbClr>
                  </a:outerShdw>
                </a:effectLst>
                <a:cs typeface="B Lotus" panose="00000400000000000000" pitchFamily="2" charset="-78"/>
              </a:rPr>
              <a:t>در </a:t>
            </a:r>
            <a:r>
              <a:rPr lang="fa-IR" b="1" dirty="0">
                <a:effectLst>
                  <a:outerShdw blurRad="38100" dist="38100" dir="2700000" algn="tl">
                    <a:srgbClr val="000000">
                      <a:alpha val="43137"/>
                    </a:srgbClr>
                  </a:outerShdw>
                </a:effectLst>
                <a:cs typeface="B Lotus" panose="00000400000000000000" pitchFamily="2" charset="-78"/>
              </a:rPr>
              <a:t>حوزه های مختلف، مانند تشخیص تصویر، پردازش زبان طبیعی و تصمیم </a:t>
            </a:r>
            <a:r>
              <a:rPr lang="fa-IR" b="1" dirty="0" smtClean="0">
                <a:effectLst>
                  <a:outerShdw blurRad="38100" dist="38100" dir="2700000" algn="tl">
                    <a:srgbClr val="000000">
                      <a:alpha val="43137"/>
                    </a:srgbClr>
                  </a:outerShdw>
                </a:effectLst>
                <a:cs typeface="B Lotus" panose="00000400000000000000" pitchFamily="2" charset="-78"/>
              </a:rPr>
              <a:t>گیری</a:t>
            </a:r>
            <a:r>
              <a:rPr lang="fa-IR" b="1" dirty="0">
                <a:effectLst>
                  <a:outerShdw blurRad="38100" dist="38100" dir="2700000" algn="tl">
                    <a:srgbClr val="000000">
                      <a:alpha val="43137"/>
                    </a:srgbClr>
                  </a:outerShdw>
                </a:effectLst>
                <a:cs typeface="B Lotus" panose="00000400000000000000" pitchFamily="2" charset="-78"/>
              </a:rPr>
              <a:t> </a:t>
            </a:r>
            <a:r>
              <a:rPr lang="fa-IR" b="1" dirty="0" smtClean="0">
                <a:effectLst>
                  <a:outerShdw blurRad="38100" dist="38100" dir="2700000" algn="tl">
                    <a:srgbClr val="000000">
                      <a:alpha val="43137"/>
                    </a:srgbClr>
                  </a:outerShdw>
                </a:effectLst>
                <a:cs typeface="B Lotus" panose="00000400000000000000" pitchFamily="2" charset="-78"/>
              </a:rPr>
              <a:t>و...</a:t>
            </a:r>
            <a:endParaRPr lang="en-US" b="1" dirty="0">
              <a:effectLst>
                <a:outerShdw blurRad="38100" dist="38100" dir="2700000" algn="tl">
                  <a:srgbClr val="000000">
                    <a:alpha val="43137"/>
                  </a:srgbClr>
                </a:outerShdw>
              </a:effectLst>
              <a:cs typeface="B Lotus" panose="00000400000000000000" pitchFamily="2" charset="-78"/>
            </a:endParaRPr>
          </a:p>
        </p:txBody>
      </p:sp>
    </p:spTree>
    <p:extLst>
      <p:ext uri="{BB962C8B-B14F-4D97-AF65-F5344CB8AC3E}">
        <p14:creationId xmlns:p14="http://schemas.microsoft.com/office/powerpoint/2010/main" val="3674750639"/>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19</a:t>
            </a:fld>
            <a:endParaRPr lang="en-US" dirty="0">
              <a:solidFill>
                <a:srgbClr val="7F7F7F"/>
              </a:solidFill>
            </a:endParaRPr>
          </a:p>
        </p:txBody>
      </p:sp>
      <p:sp>
        <p:nvSpPr>
          <p:cNvPr id="3" name="Rectangle 2"/>
          <p:cNvSpPr/>
          <p:nvPr/>
        </p:nvSpPr>
        <p:spPr>
          <a:xfrm>
            <a:off x="0" y="0"/>
            <a:ext cx="1169894" cy="847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17/25</a:t>
            </a:r>
            <a:endParaRPr lang="en-US" sz="1600" dirty="0">
              <a:cs typeface="B Lotus" panose="00000400000000000000" pitchFamily="2" charset="-78"/>
            </a:endParaRPr>
          </a:p>
        </p:txBody>
      </p:sp>
      <p:sp>
        <p:nvSpPr>
          <p:cNvPr id="5" name="TextBox 4"/>
          <p:cNvSpPr txBox="1"/>
          <p:nvPr/>
        </p:nvSpPr>
        <p:spPr>
          <a:xfrm>
            <a:off x="2393577" y="551329"/>
            <a:ext cx="4988859" cy="461665"/>
          </a:xfrm>
          <a:prstGeom prst="rect">
            <a:avLst/>
          </a:prstGeom>
          <a:noFill/>
        </p:spPr>
        <p:txBody>
          <a:bodyPr wrap="square" rtlCol="0">
            <a:spAutoFit/>
          </a:bodyPr>
          <a:lstStyle/>
          <a:p>
            <a:pPr algn="ctr" rtl="1"/>
            <a:r>
              <a:rPr lang="fa-IR" sz="2400" dirty="0" smtClean="0">
                <a:effectLst>
                  <a:outerShdw blurRad="38100" dist="38100" dir="2700000" algn="tl">
                    <a:srgbClr val="000000">
                      <a:alpha val="43137"/>
                    </a:srgbClr>
                  </a:outerShdw>
                </a:effectLst>
                <a:cs typeface="B Titr" panose="00000700000000000000" pitchFamily="2" charset="-78"/>
              </a:rPr>
              <a:t>یادگیری ماشین (</a:t>
            </a:r>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Machine learning</a:t>
            </a:r>
            <a:r>
              <a:rPr lang="fa-IR" sz="2400" dirty="0" smtClean="0">
                <a:effectLst>
                  <a:outerShdw blurRad="38100" dist="38100" dir="2700000" algn="tl">
                    <a:srgbClr val="000000">
                      <a:alpha val="43137"/>
                    </a:srgbClr>
                  </a:outerShdw>
                </a:effectLst>
                <a:cs typeface="B Titr" panose="00000700000000000000" pitchFamily="2" charset="-78"/>
              </a:rPr>
              <a:t>)</a:t>
            </a:r>
            <a:endParaRPr lang="en-US" sz="2400"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1102659" y="1183341"/>
            <a:ext cx="7503458" cy="400110"/>
          </a:xfrm>
          <a:prstGeom prst="rect">
            <a:avLst/>
          </a:prstGeom>
          <a:noFill/>
        </p:spPr>
        <p:txBody>
          <a:bodyPr wrap="square" rtlCol="0">
            <a:spAutoFit/>
          </a:bodyPr>
          <a:lstStyle/>
          <a:p>
            <a:pPr algn="r" rtl="1"/>
            <a:r>
              <a:rPr lang="fa-IR" sz="2000" b="1" dirty="0" smtClean="0">
                <a:effectLst>
                  <a:outerShdw blurRad="38100" dist="38100" dir="2700000" algn="tl">
                    <a:srgbClr val="000000">
                      <a:alpha val="43137"/>
                    </a:srgbClr>
                  </a:outerShdw>
                </a:effectLst>
                <a:cs typeface="B Lotus" panose="00000400000000000000" pitchFamily="2" charset="-78"/>
              </a:rPr>
              <a:t>پرکاربردترین زبان های برنامه نویسی در پروژه ها و مشکلات یادگیری ماشین </a:t>
            </a:r>
            <a:r>
              <a:rPr lang="fa-IR" sz="2000" b="1" u="sng" dirty="0" smtClean="0">
                <a:effectLst>
                  <a:outerShdw blurRad="38100" dist="38100" dir="2700000" algn="tl">
                    <a:srgbClr val="000000">
                      <a:alpha val="43137"/>
                    </a:srgbClr>
                  </a:outerShdw>
                </a:effectLst>
                <a:cs typeface="B Lotus" panose="00000400000000000000" pitchFamily="2" charset="-78"/>
              </a:rPr>
              <a:t>پایتون</a:t>
            </a:r>
            <a:r>
              <a:rPr lang="fa-IR" sz="2000" b="1" dirty="0" smtClean="0">
                <a:effectLst>
                  <a:outerShdw blurRad="38100" dist="38100" dir="2700000" algn="tl">
                    <a:srgbClr val="000000">
                      <a:alpha val="43137"/>
                    </a:srgbClr>
                  </a:outerShdw>
                </a:effectLst>
                <a:cs typeface="B Lotus" panose="00000400000000000000" pitchFamily="2" charset="-78"/>
              </a:rPr>
              <a:t> است. </a:t>
            </a:r>
            <a:endParaRPr lang="en-US" sz="2000" b="1" dirty="0">
              <a:effectLst>
                <a:outerShdw blurRad="38100" dist="38100" dir="2700000" algn="tl">
                  <a:srgbClr val="000000">
                    <a:alpha val="43137"/>
                  </a:srgbClr>
                </a:outerShdw>
              </a:effectLst>
              <a:cs typeface="B Lotus" panose="00000400000000000000" pitchFamily="2" charset="-78"/>
            </a:endParaRPr>
          </a:p>
        </p:txBody>
      </p:sp>
      <p:sp>
        <p:nvSpPr>
          <p:cNvPr id="7" name="TextBox 6"/>
          <p:cNvSpPr txBox="1"/>
          <p:nvPr/>
        </p:nvSpPr>
        <p:spPr>
          <a:xfrm>
            <a:off x="887506" y="1707777"/>
            <a:ext cx="7718612" cy="3000821"/>
          </a:xfrm>
          <a:prstGeom prst="rect">
            <a:avLst/>
          </a:prstGeom>
          <a:noFill/>
        </p:spPr>
        <p:txBody>
          <a:bodyPr wrap="square" rtlCol="0">
            <a:spAutoFit/>
          </a:bodyPr>
          <a:lstStyle/>
          <a:p>
            <a:pPr marL="285750" indent="-285750" algn="r" rtl="1">
              <a:lnSpc>
                <a:spcPct val="150000"/>
              </a:lnSpc>
              <a:buFont typeface="Wingdings" panose="05000000000000000000" pitchFamily="2" charset="2"/>
              <a:buChar char="q"/>
            </a:pPr>
            <a:r>
              <a:rPr lang="fa-IR" b="1" dirty="0" smtClean="0">
                <a:effectLst>
                  <a:outerShdw blurRad="38100" dist="38100" dir="2700000" algn="tl">
                    <a:srgbClr val="000000">
                      <a:alpha val="43137"/>
                    </a:srgbClr>
                  </a:outerShdw>
                </a:effectLst>
                <a:cs typeface="B Lotus" panose="00000400000000000000" pitchFamily="2" charset="-78"/>
              </a:rPr>
              <a:t>دلایل اصلی محبوبیت پایتون:</a:t>
            </a:r>
          </a:p>
          <a:p>
            <a:pPr algn="r" rtl="1">
              <a:lnSpc>
                <a:spcPct val="150000"/>
              </a:lnSpc>
            </a:pPr>
            <a:endParaRPr lang="fa-IR" b="1" dirty="0" smtClean="0">
              <a:effectLst>
                <a:outerShdw blurRad="38100" dist="38100" dir="2700000" algn="tl">
                  <a:srgbClr val="000000">
                    <a:alpha val="43137"/>
                  </a:srgbClr>
                </a:outerShdw>
              </a:effectLst>
              <a:cs typeface="B Lotus" panose="00000400000000000000" pitchFamily="2" charset="-78"/>
            </a:endParaRPr>
          </a:p>
          <a:p>
            <a:pPr marL="285750" indent="-285750" algn="r" rtl="1">
              <a:lnSpc>
                <a:spcPct val="150000"/>
              </a:lnSpc>
              <a:buFont typeface="Courier New" panose="02070309020205020404" pitchFamily="49" charset="0"/>
              <a:buChar char="o"/>
            </a:pPr>
            <a:r>
              <a:rPr lang="fa-IR" b="1" dirty="0" smtClean="0">
                <a:effectLst>
                  <a:outerShdw blurRad="38100" dist="38100" dir="2700000" algn="tl">
                    <a:srgbClr val="000000">
                      <a:alpha val="43137"/>
                    </a:srgbClr>
                  </a:outerShdw>
                </a:effectLst>
                <a:cs typeface="B Lotus" panose="00000400000000000000" pitchFamily="2" charset="-78"/>
              </a:rPr>
              <a:t> کتابخانه های گسترده،  مانند </a:t>
            </a:r>
            <a:r>
              <a:rPr lang="en-US" b="1" dirty="0" smtClean="0">
                <a:latin typeface="Times New Roman" panose="02020603050405020304" pitchFamily="18" charset="0"/>
                <a:cs typeface="Times New Roman" panose="02020603050405020304" pitchFamily="18" charset="0"/>
              </a:rPr>
              <a:t>Tensorflow, </a:t>
            </a:r>
            <a:r>
              <a:rPr lang="en-US" b="1" dirty="0" err="1" smtClean="0">
                <a:latin typeface="Times New Roman" panose="02020603050405020304" pitchFamily="18" charset="0"/>
                <a:cs typeface="Times New Roman" panose="02020603050405020304" pitchFamily="18" charset="0"/>
              </a:rPr>
              <a:t>PyTorch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scikit</a:t>
            </a:r>
            <a:r>
              <a:rPr lang="en-US" b="1" dirty="0" smtClean="0">
                <a:latin typeface="Times New Roman" panose="02020603050405020304" pitchFamily="18" charset="0"/>
                <a:cs typeface="Times New Roman" panose="02020603050405020304" pitchFamily="18" charset="0"/>
              </a:rPr>
              <a:t>-learn, </a:t>
            </a:r>
            <a:r>
              <a:rPr lang="en-US" b="1" dirty="0" err="1" smtClean="0">
                <a:latin typeface="Times New Roman" panose="02020603050405020304" pitchFamily="18" charset="0"/>
                <a:cs typeface="Times New Roman" panose="02020603050405020304" pitchFamily="18" charset="0"/>
              </a:rPr>
              <a:t>keras</a:t>
            </a:r>
            <a:endParaRPr lang="en-US" b="1" dirty="0" smtClean="0">
              <a:latin typeface="Times New Roman" panose="02020603050405020304" pitchFamily="18" charset="0"/>
              <a:cs typeface="Times New Roman" panose="02020603050405020304" pitchFamily="18" charset="0"/>
            </a:endParaRPr>
          </a:p>
          <a:p>
            <a:pPr marL="285750" indent="-285750" algn="r" rtl="1">
              <a:lnSpc>
                <a:spcPct val="150000"/>
              </a:lnSpc>
              <a:buFont typeface="Courier New" panose="02070309020205020404" pitchFamily="49" charset="0"/>
              <a:buChar char="o"/>
            </a:pPr>
            <a:r>
              <a:rPr lang="fa-IR" b="1" dirty="0" smtClean="0">
                <a:effectLst>
                  <a:outerShdw blurRad="38100" dist="38100" dir="2700000" algn="tl">
                    <a:srgbClr val="000000">
                      <a:alpha val="43137"/>
                    </a:srgbClr>
                  </a:outerShdw>
                </a:effectLst>
                <a:cs typeface="B Lotus" panose="00000400000000000000" pitchFamily="2" charset="-78"/>
              </a:rPr>
              <a:t>سادگی و خوانایی </a:t>
            </a:r>
          </a:p>
          <a:p>
            <a:pPr marL="285750" indent="-285750" algn="r" rtl="1">
              <a:lnSpc>
                <a:spcPct val="150000"/>
              </a:lnSpc>
              <a:buFont typeface="Courier New" panose="02070309020205020404" pitchFamily="49" charset="0"/>
              <a:buChar char="o"/>
            </a:pPr>
            <a:r>
              <a:rPr lang="fa-IR" b="1" dirty="0" smtClean="0">
                <a:effectLst>
                  <a:outerShdw blurRad="38100" dist="38100" dir="2700000" algn="tl">
                    <a:srgbClr val="000000">
                      <a:alpha val="43137"/>
                    </a:srgbClr>
                  </a:outerShdw>
                </a:effectLst>
                <a:cs typeface="B Lotus" panose="00000400000000000000" pitchFamily="2" charset="-78"/>
              </a:rPr>
              <a:t>سازگاری با پلتفرم های مختلف</a:t>
            </a:r>
          </a:p>
          <a:p>
            <a:pPr marL="285750" indent="-285750" algn="r" rtl="1">
              <a:lnSpc>
                <a:spcPct val="150000"/>
              </a:lnSpc>
              <a:buFont typeface="Courier New" panose="02070309020205020404" pitchFamily="49" charset="0"/>
              <a:buChar char="o"/>
            </a:pPr>
            <a:r>
              <a:rPr lang="fa-IR" b="1" dirty="0" smtClean="0">
                <a:effectLst>
                  <a:outerShdw blurRad="38100" dist="38100" dir="2700000" algn="tl">
                    <a:srgbClr val="000000">
                      <a:alpha val="43137"/>
                    </a:srgbClr>
                  </a:outerShdw>
                </a:effectLst>
                <a:cs typeface="B Lotus" panose="00000400000000000000" pitchFamily="2" charset="-78"/>
              </a:rPr>
              <a:t>پشتیبانی انجمن</a:t>
            </a:r>
          </a:p>
          <a:p>
            <a:pPr marL="285750" indent="-285750" algn="r" rtl="1">
              <a:lnSpc>
                <a:spcPct val="150000"/>
              </a:lnSpc>
              <a:buFont typeface="Courier New" panose="02070309020205020404" pitchFamily="49" charset="0"/>
              <a:buChar char="o"/>
            </a:pPr>
            <a:r>
              <a:rPr lang="fa-IR" b="1" dirty="0" smtClean="0">
                <a:effectLst>
                  <a:outerShdw blurRad="38100" dist="38100" dir="2700000" algn="tl">
                    <a:srgbClr val="000000">
                      <a:alpha val="43137"/>
                    </a:srgbClr>
                  </a:outerShdw>
                </a:effectLst>
                <a:cs typeface="B Lotus" panose="00000400000000000000" pitchFamily="2" charset="-78"/>
              </a:rPr>
              <a:t>سرعت و عملکرد </a:t>
            </a:r>
            <a:endParaRPr lang="en-US" b="1" dirty="0">
              <a:effectLst>
                <a:outerShdw blurRad="38100" dist="38100" dir="2700000" algn="tl">
                  <a:srgbClr val="000000">
                    <a:alpha val="43137"/>
                  </a:srgbClr>
                </a:outerShdw>
              </a:effectLst>
              <a:cs typeface="B Lotus" panose="00000400000000000000" pitchFamily="2" charset="-78"/>
            </a:endParaRPr>
          </a:p>
        </p:txBody>
      </p:sp>
      <p:sp>
        <p:nvSpPr>
          <p:cNvPr id="8" name="TextBox 7"/>
          <p:cNvSpPr txBox="1"/>
          <p:nvPr/>
        </p:nvSpPr>
        <p:spPr>
          <a:xfrm>
            <a:off x="820271" y="4894729"/>
            <a:ext cx="7812741" cy="969496"/>
          </a:xfrm>
          <a:prstGeom prst="rect">
            <a:avLst/>
          </a:prstGeom>
          <a:noFill/>
        </p:spPr>
        <p:txBody>
          <a:bodyPr wrap="square" rtlCol="0">
            <a:spAutoFit/>
          </a:bodyPr>
          <a:lstStyle/>
          <a:p>
            <a:pPr marL="285750" indent="-285750" algn="r" rtl="1">
              <a:lnSpc>
                <a:spcPct val="150000"/>
              </a:lnSpc>
              <a:buFont typeface="Wingdings" panose="05000000000000000000" pitchFamily="2" charset="2"/>
              <a:buChar char="q"/>
            </a:pPr>
            <a:r>
              <a:rPr lang="fa-IR" b="1" dirty="0" smtClean="0">
                <a:effectLst>
                  <a:outerShdw blurRad="38100" dist="38100" dir="2700000" algn="tl">
                    <a:srgbClr val="000000">
                      <a:alpha val="43137"/>
                    </a:srgbClr>
                  </a:outerShdw>
                </a:effectLst>
                <a:cs typeface="B Lotus" panose="00000400000000000000" pitchFamily="2" charset="-78"/>
              </a:rPr>
              <a:t>سایر زبان های مورد استفاده در یادگیری ماشین عبارتند از:</a:t>
            </a:r>
          </a:p>
          <a:p>
            <a:pPr algn="r" rtl="1">
              <a:lnSpc>
                <a:spcPct val="150000"/>
              </a:lnSpc>
            </a:pPr>
            <a:r>
              <a:rPr lang="en-US" sz="2000" u="sng" dirty="0" smtClean="0">
                <a:latin typeface="Times New Roman" panose="02020603050405020304" pitchFamily="18" charset="0"/>
                <a:cs typeface="Times New Roman" panose="02020603050405020304" pitchFamily="18" charset="0"/>
              </a:rPr>
              <a:t>R</a:t>
            </a:r>
            <a:r>
              <a:rPr lang="en-US"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Times New Roman" panose="02020603050405020304" pitchFamily="18" charset="0"/>
              </a:rPr>
              <a:t>، </a:t>
            </a:r>
            <a:r>
              <a:rPr lang="en-US" sz="2000" u="sng" dirty="0" smtClean="0">
                <a:latin typeface="Times New Roman" panose="02020603050405020304" pitchFamily="18" charset="0"/>
                <a:cs typeface="Times New Roman" panose="02020603050405020304" pitchFamily="18" charset="0"/>
              </a:rPr>
              <a:t>C++</a:t>
            </a:r>
            <a:r>
              <a:rPr lang="fa-IR" sz="2000" dirty="0" smtClean="0">
                <a:latin typeface="Times New Roman" panose="02020603050405020304" pitchFamily="18" charset="0"/>
                <a:cs typeface="Times New Roman" panose="02020603050405020304" pitchFamily="18" charset="0"/>
              </a:rPr>
              <a:t>، </a:t>
            </a:r>
            <a:r>
              <a:rPr lang="en-US" sz="2000" u="sng" dirty="0" smtClean="0">
                <a:latin typeface="Times New Roman" panose="02020603050405020304" pitchFamily="18" charset="0"/>
                <a:cs typeface="Times New Roman" panose="02020603050405020304" pitchFamily="18" charset="0"/>
              </a:rPr>
              <a:t>Java</a:t>
            </a:r>
            <a:r>
              <a:rPr lang="fa-IR" sz="2000" dirty="0" smtClean="0">
                <a:latin typeface="Times New Roman" panose="02020603050405020304" pitchFamily="18" charset="0"/>
                <a:cs typeface="Times New Roman" panose="02020603050405020304" pitchFamily="18" charset="0"/>
              </a:rPr>
              <a:t>، </a:t>
            </a:r>
            <a:r>
              <a:rPr lang="en-US" sz="2000" u="sng" dirty="0" smtClean="0">
                <a:latin typeface="Times New Roman" panose="02020603050405020304" pitchFamily="18" charset="0"/>
                <a:cs typeface="Times New Roman" panose="02020603050405020304" pitchFamily="18" charset="0"/>
              </a:rPr>
              <a:t>Julia</a:t>
            </a:r>
            <a:endParaRPr lang="en-US" sz="2000" u="sng"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871" y="3482789"/>
            <a:ext cx="1812926" cy="14128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9999092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6907" y="750612"/>
            <a:ext cx="1981200" cy="1410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a:endParaRPr lang="en-US" sz="1463"/>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6773" y="831117"/>
            <a:ext cx="1297957" cy="1857375"/>
          </a:xfrm>
          <a:prstGeom prst="rect">
            <a:avLst/>
          </a:prstGeom>
        </p:spPr>
      </p:pic>
      <p:sp>
        <p:nvSpPr>
          <p:cNvPr id="13" name="TextBox 12"/>
          <p:cNvSpPr txBox="1"/>
          <p:nvPr/>
        </p:nvSpPr>
        <p:spPr>
          <a:xfrm>
            <a:off x="925975" y="2709437"/>
            <a:ext cx="8155459" cy="3970318"/>
          </a:xfrm>
          <a:prstGeom prst="rect">
            <a:avLst/>
          </a:prstGeom>
          <a:noFill/>
        </p:spPr>
        <p:txBody>
          <a:bodyPr wrap="square" rtlCol="0">
            <a:spAutoFit/>
          </a:bodyPr>
          <a:lstStyle/>
          <a:p>
            <a:pPr algn="ctr" rtl="1">
              <a:lnSpc>
                <a:spcPct val="200000"/>
              </a:lnSpc>
            </a:pPr>
            <a:r>
              <a:rPr lang="fa-IR" b="1" dirty="0" smtClean="0">
                <a:solidFill>
                  <a:schemeClr val="tx1">
                    <a:lumMod val="85000"/>
                    <a:lumOff val="15000"/>
                  </a:schemeClr>
                </a:solidFill>
                <a:effectLst>
                  <a:outerShdw blurRad="38100" dist="38100" dir="2700000" algn="tl">
                    <a:srgbClr val="000000">
                      <a:alpha val="43137"/>
                    </a:srgbClr>
                  </a:outerShdw>
                </a:effectLst>
                <a:cs typeface="B Titr" panose="00000700000000000000" pitchFamily="2" charset="-78"/>
              </a:rPr>
              <a:t>دانشکده فنی و مهندسی علامه طباطبایی</a:t>
            </a:r>
          </a:p>
          <a:p>
            <a:pPr algn="ctr" rtl="1">
              <a:lnSpc>
                <a:spcPct val="200000"/>
              </a:lnSpc>
            </a:pPr>
            <a:r>
              <a:rPr lang="fa-IR" b="1" dirty="0" smtClean="0">
                <a:solidFill>
                  <a:schemeClr val="tx1">
                    <a:lumMod val="85000"/>
                    <a:lumOff val="15000"/>
                  </a:schemeClr>
                </a:solidFill>
                <a:effectLst>
                  <a:outerShdw blurRad="38100" dist="38100" dir="2700000" algn="tl">
                    <a:srgbClr val="000000">
                      <a:alpha val="43137"/>
                    </a:srgbClr>
                  </a:outerShdw>
                </a:effectLst>
                <a:cs typeface="B Titr" panose="00000700000000000000" pitchFamily="2" charset="-78"/>
              </a:rPr>
              <a:t>گروه مهندسی کامپیوتر</a:t>
            </a:r>
          </a:p>
          <a:p>
            <a:pPr algn="ctr" rtl="1">
              <a:lnSpc>
                <a:spcPct val="200000"/>
              </a:lnSpc>
            </a:pPr>
            <a:r>
              <a:rPr lang="fa-IR" b="1" dirty="0" smtClean="0">
                <a:solidFill>
                  <a:schemeClr val="tx1">
                    <a:lumMod val="85000"/>
                    <a:lumOff val="15000"/>
                  </a:schemeClr>
                </a:solidFill>
                <a:cs typeface="B Titr" panose="00000700000000000000" pitchFamily="2" charset="-78"/>
              </a:rPr>
              <a:t>نام </a:t>
            </a:r>
            <a:r>
              <a:rPr lang="fa-IR" b="1" dirty="0">
                <a:solidFill>
                  <a:schemeClr val="tx1">
                    <a:lumMod val="85000"/>
                    <a:lumOff val="15000"/>
                  </a:schemeClr>
                </a:solidFill>
                <a:cs typeface="B Titr" panose="00000700000000000000" pitchFamily="2" charset="-78"/>
              </a:rPr>
              <a:t>درس: </a:t>
            </a:r>
            <a:r>
              <a:rPr lang="fa-IR" b="1" dirty="0">
                <a:solidFill>
                  <a:schemeClr val="tx1">
                    <a:lumMod val="85000"/>
                    <a:lumOff val="15000"/>
                  </a:schemeClr>
                </a:solidFill>
                <a:effectLst>
                  <a:outerShdw blurRad="38100" dist="38100" dir="2700000" algn="tl">
                    <a:srgbClr val="000000">
                      <a:alpha val="43137"/>
                    </a:srgbClr>
                  </a:outerShdw>
                </a:effectLst>
                <a:cs typeface="B Titr" panose="00000700000000000000" pitchFamily="2" charset="-78"/>
              </a:rPr>
              <a:t>روش پژوهش و ارائه</a:t>
            </a:r>
          </a:p>
          <a:p>
            <a:pPr algn="ctr" rtl="1">
              <a:lnSpc>
                <a:spcPct val="200000"/>
              </a:lnSpc>
            </a:pPr>
            <a:r>
              <a:rPr lang="fa-IR" dirty="0">
                <a:solidFill>
                  <a:schemeClr val="tx1">
                    <a:lumMod val="85000"/>
                    <a:lumOff val="15000"/>
                  </a:schemeClr>
                </a:solidFill>
                <a:cs typeface="B Titr" panose="00000700000000000000" pitchFamily="2" charset="-78"/>
              </a:rPr>
              <a:t>موضوع </a:t>
            </a:r>
            <a:r>
              <a:rPr lang="fa-IR" dirty="0" smtClean="0">
                <a:solidFill>
                  <a:schemeClr val="tx1">
                    <a:lumMod val="85000"/>
                    <a:lumOff val="15000"/>
                  </a:schemeClr>
                </a:solidFill>
                <a:cs typeface="B Titr" panose="00000700000000000000" pitchFamily="2" charset="-78"/>
              </a:rPr>
              <a:t>ارائه:   </a:t>
            </a:r>
            <a:r>
              <a:rPr lang="fa-IR" sz="2000" dirty="0" smtClean="0">
                <a:solidFill>
                  <a:schemeClr val="tx1">
                    <a:lumMod val="85000"/>
                    <a:lumOff val="15000"/>
                  </a:schemeClr>
                </a:solidFill>
                <a:effectLst>
                  <a:outerShdw blurRad="38100" dist="38100" dir="2700000" algn="tl">
                    <a:srgbClr val="000000">
                      <a:alpha val="43137"/>
                    </a:srgbClr>
                  </a:outerShdw>
                </a:effectLst>
                <a:cs typeface="B Titr" panose="00000700000000000000" pitchFamily="2" charset="-78"/>
              </a:rPr>
              <a:t>الگوریتم </a:t>
            </a:r>
            <a:r>
              <a:rPr lang="fa-IR" sz="2000" dirty="0">
                <a:solidFill>
                  <a:schemeClr val="tx1">
                    <a:lumMod val="85000"/>
                    <a:lumOff val="15000"/>
                  </a:schemeClr>
                </a:solidFill>
                <a:effectLst>
                  <a:outerShdw blurRad="38100" dist="38100" dir="2700000" algn="tl">
                    <a:srgbClr val="000000">
                      <a:alpha val="43137"/>
                    </a:srgbClr>
                  </a:outerShdw>
                </a:effectLst>
                <a:cs typeface="B Titr" panose="00000700000000000000" pitchFamily="2" charset="-78"/>
              </a:rPr>
              <a:t>فراابتکاری کلونی مورچگان و حل مسائل حوزه یادگیری </a:t>
            </a:r>
            <a:r>
              <a:rPr lang="fa-IR" sz="2000" dirty="0" smtClean="0">
                <a:solidFill>
                  <a:schemeClr val="tx1">
                    <a:lumMod val="85000"/>
                    <a:lumOff val="15000"/>
                  </a:schemeClr>
                </a:solidFill>
                <a:effectLst>
                  <a:outerShdw blurRad="38100" dist="38100" dir="2700000" algn="tl">
                    <a:srgbClr val="000000">
                      <a:alpha val="43137"/>
                    </a:srgbClr>
                  </a:outerShdw>
                </a:effectLst>
                <a:cs typeface="B Titr" panose="00000700000000000000" pitchFamily="2" charset="-78"/>
              </a:rPr>
              <a:t>ماشین</a:t>
            </a:r>
            <a:endParaRPr lang="fa-IR" dirty="0" smtClean="0">
              <a:cs typeface="B Titr" panose="00000700000000000000" pitchFamily="2" charset="-78"/>
            </a:endParaRPr>
          </a:p>
          <a:p>
            <a:pPr algn="ctr" rtl="1">
              <a:lnSpc>
                <a:spcPct val="200000"/>
              </a:lnSpc>
            </a:pPr>
            <a:r>
              <a:rPr lang="fa-IR" dirty="0" smtClean="0">
                <a:cs typeface="B Titr" panose="00000700000000000000" pitchFamily="2" charset="-78"/>
              </a:rPr>
              <a:t>نام </a:t>
            </a:r>
            <a:r>
              <a:rPr lang="fa-IR" dirty="0">
                <a:cs typeface="B Titr" panose="00000700000000000000" pitchFamily="2" charset="-78"/>
              </a:rPr>
              <a:t>استاد: </a:t>
            </a:r>
            <a:r>
              <a:rPr lang="fa-IR" sz="2000" b="1" dirty="0">
                <a:effectLst>
                  <a:outerShdw blurRad="38100" dist="38100" dir="2700000" algn="tl">
                    <a:srgbClr val="000000">
                      <a:alpha val="43137"/>
                    </a:srgbClr>
                  </a:outerShdw>
                </a:effectLst>
                <a:cs typeface="B Titr" panose="00000700000000000000" pitchFamily="2" charset="-78"/>
              </a:rPr>
              <a:t>سرکارخانم جلوداری</a:t>
            </a:r>
          </a:p>
          <a:p>
            <a:pPr algn="ctr" rtl="1">
              <a:lnSpc>
                <a:spcPct val="200000"/>
              </a:lnSpc>
            </a:pPr>
            <a:r>
              <a:rPr lang="fa-IR" dirty="0">
                <a:cs typeface="B Titr" panose="00000700000000000000" pitchFamily="2" charset="-78"/>
              </a:rPr>
              <a:t>نام دانشجو: </a:t>
            </a:r>
            <a:r>
              <a:rPr lang="fa-IR" sz="2000" b="1" dirty="0">
                <a:effectLst>
                  <a:outerShdw blurRad="38100" dist="38100" dir="2700000" algn="tl">
                    <a:srgbClr val="000000">
                      <a:alpha val="43137"/>
                    </a:srgbClr>
                  </a:outerShdw>
                </a:effectLst>
                <a:cs typeface="B Titr" panose="00000700000000000000" pitchFamily="2" charset="-78"/>
              </a:rPr>
              <a:t>مهدی فرساد </a:t>
            </a:r>
            <a:r>
              <a:rPr lang="fa-IR" sz="2000" b="1" dirty="0" smtClean="0">
                <a:effectLst>
                  <a:outerShdw blurRad="38100" dist="38100" dir="2700000" algn="tl">
                    <a:srgbClr val="000000">
                      <a:alpha val="43137"/>
                    </a:srgbClr>
                  </a:outerShdw>
                </a:effectLst>
                <a:cs typeface="B Titr" panose="00000700000000000000" pitchFamily="2" charset="-78"/>
              </a:rPr>
              <a:t>خلیلی</a:t>
            </a:r>
            <a:endParaRPr lang="fa-IR" sz="2000" b="1" dirty="0">
              <a:effectLst>
                <a:outerShdw blurRad="38100" dist="38100" dir="2700000" algn="tl">
                  <a:srgbClr val="000000">
                    <a:alpha val="43137"/>
                  </a:srgbClr>
                </a:outerShdw>
              </a:effectLst>
              <a:cs typeface="B Titr" panose="00000700000000000000" pitchFamily="2" charset="-78"/>
            </a:endParaRPr>
          </a:p>
          <a:p>
            <a:pPr algn="ctr" rtl="1">
              <a:lnSpc>
                <a:spcPct val="200000"/>
              </a:lnSpc>
            </a:pPr>
            <a:r>
              <a:rPr lang="fa-IR" sz="1200" dirty="0">
                <a:effectLst>
                  <a:outerShdw blurRad="38100" dist="38100" dir="2700000" algn="tl">
                    <a:srgbClr val="000000">
                      <a:alpha val="43137"/>
                    </a:srgbClr>
                  </a:outerShdw>
                </a:effectLst>
                <a:cs typeface="B Titr" panose="00000700000000000000" pitchFamily="2" charset="-78"/>
              </a:rPr>
              <a:t>بهار 1403</a:t>
            </a:r>
            <a:endParaRPr lang="en-US" sz="1200" dirty="0">
              <a:effectLst>
                <a:outerShdw blurRad="38100" dist="38100" dir="2700000" algn="tl">
                  <a:srgbClr val="000000">
                    <a:alpha val="43137"/>
                  </a:srgbClr>
                </a:outerShdw>
              </a:effectLst>
              <a:cs typeface="B Titr" panose="00000700000000000000" pitchFamily="2" charset="-78"/>
            </a:endParaRPr>
          </a:p>
        </p:txBody>
      </p:sp>
    </p:spTree>
    <p:extLst>
      <p:ext uri="{BB962C8B-B14F-4D97-AF65-F5344CB8AC3E}">
        <p14:creationId xmlns:p14="http://schemas.microsoft.com/office/powerpoint/2010/main" val="3457998533"/>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20</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18/25</a:t>
            </a:r>
            <a:endParaRPr lang="en-US" sz="1600" dirty="0">
              <a:cs typeface="B Lotus" panose="00000400000000000000" pitchFamily="2" charset="-78"/>
            </a:endParaRPr>
          </a:p>
        </p:txBody>
      </p:sp>
      <p:sp>
        <p:nvSpPr>
          <p:cNvPr id="4" name="Rectangle 3"/>
          <p:cNvSpPr/>
          <p:nvPr/>
        </p:nvSpPr>
        <p:spPr>
          <a:xfrm>
            <a:off x="94129" y="215153"/>
            <a:ext cx="968189" cy="564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48117" y="766480"/>
            <a:ext cx="6508376" cy="461665"/>
          </a:xfrm>
          <a:prstGeom prst="rect">
            <a:avLst/>
          </a:prstGeom>
          <a:noFill/>
        </p:spPr>
        <p:txBody>
          <a:bodyPr wrap="square" rtlCol="0">
            <a:spAutoFit/>
          </a:bodyPr>
          <a:lstStyle/>
          <a:p>
            <a:pPr algn="ctr" rtl="1"/>
            <a:r>
              <a:rPr lang="fa-IR" sz="2400" dirty="0" smtClean="0">
                <a:effectLst>
                  <a:outerShdw blurRad="38100" dist="38100" dir="2700000" algn="tl">
                    <a:srgbClr val="000000">
                      <a:alpha val="43137"/>
                    </a:srgbClr>
                  </a:outerShdw>
                </a:effectLst>
                <a:cs typeface="B Titr" panose="00000700000000000000" pitchFamily="2" charset="-78"/>
              </a:rPr>
              <a:t>نحوه حل مسائل یادگیری ماشین با الگوریتم های فراابتکاری</a:t>
            </a:r>
            <a:endParaRPr lang="en-US" sz="2400"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1828800" y="1559859"/>
            <a:ext cx="7328647" cy="4247317"/>
          </a:xfrm>
          <a:prstGeom prst="rect">
            <a:avLst/>
          </a:prstGeom>
          <a:noFill/>
        </p:spPr>
        <p:txBody>
          <a:bodyPr wrap="square" rtlCol="0">
            <a:spAutoFit/>
          </a:bodyPr>
          <a:lstStyle/>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1- تعریف مشکل</a:t>
            </a:r>
            <a:r>
              <a:rPr lang="fa-IR" b="1" dirty="0" smtClean="0">
                <a:cs typeface="B Lotus" panose="00000400000000000000" pitchFamily="2" charset="-78"/>
              </a:rPr>
              <a:t>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Define the problem</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2- جمع آوری داده ها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Collect</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data</a:t>
            </a:r>
            <a:r>
              <a:rPr lang="fa-IR" dirty="0" smtClean="0">
                <a:latin typeface="Times New Roman" panose="02020603050405020304" pitchFamily="18" charset="0"/>
                <a:cs typeface="Times New Roman" panose="02020603050405020304" pitchFamily="18" charset="0"/>
              </a:rPr>
              <a:t>)</a:t>
            </a:r>
            <a:r>
              <a:rPr lang="fa-IR" b="1" dirty="0" smtClean="0">
                <a:effectLst>
                  <a:outerShdw blurRad="38100" dist="38100" dir="2700000" algn="tl">
                    <a:srgbClr val="000000">
                      <a:alpha val="43137"/>
                    </a:srgbClr>
                  </a:outerShdw>
                </a:effectLst>
                <a:cs typeface="B Lotus" panose="00000400000000000000" pitchFamily="2" charset="-78"/>
              </a:rPr>
              <a:t> </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3- آماده سازی داده ها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Prepare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data</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4- انتخاب الگوریتم مناسب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Select</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an</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algorithm</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5- پیاده سازی الگوریتم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Implement</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algorithm</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6- آموزش مدل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Train</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model</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7- ارزیابی مدل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Evaluate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model</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8- استقرار مدل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Deploy</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model</a:t>
            </a:r>
            <a:r>
              <a:rPr lang="fa-IR" dirty="0" smtClean="0">
                <a:latin typeface="Times New Roman" panose="02020603050405020304" pitchFamily="18" charset="0"/>
                <a:cs typeface="Times New Roman" panose="02020603050405020304" pitchFamily="18" charset="0"/>
              </a:rPr>
              <a:t>)</a:t>
            </a: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9- تنظیم الگوریتم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Tune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a:t>
            </a:r>
            <a:r>
              <a:rPr lang="en-US" spc="300" dirty="0" smtClean="0">
                <a:latin typeface="Times New Roman" panose="02020603050405020304" pitchFamily="18" charset="0"/>
                <a:cs typeface="Times New Roman" panose="02020603050405020304" pitchFamily="18" charset="0"/>
              </a:rPr>
              <a:t>algorithm</a:t>
            </a:r>
            <a:r>
              <a:rPr lang="fa-I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r"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10- تجزیه و تحلیل نتیجه </a:t>
            </a:r>
            <a:r>
              <a:rPr lang="fa-IR" dirty="0" smtClean="0">
                <a:latin typeface="Times New Roman" panose="02020603050405020304" pitchFamily="18" charset="0"/>
                <a:cs typeface="Times New Roman" panose="02020603050405020304" pitchFamily="18" charset="0"/>
              </a:rPr>
              <a:t>(</a:t>
            </a:r>
            <a:r>
              <a:rPr lang="en-US" spc="300" dirty="0" smtClean="0">
                <a:latin typeface="Times New Roman" panose="02020603050405020304" pitchFamily="18" charset="0"/>
                <a:cs typeface="Times New Roman" panose="02020603050405020304" pitchFamily="18" charset="0"/>
              </a:rPr>
              <a:t>Analyze results</a:t>
            </a:r>
            <a:r>
              <a:rPr lang="fa-IR" dirty="0" smtClean="0">
                <a:latin typeface="Times New Roman" panose="02020603050405020304" pitchFamily="18" charset="0"/>
                <a:cs typeface="Times New Roman" panose="02020603050405020304" pitchFamily="18" charset="0"/>
              </a:rPr>
              <a:t>) </a:t>
            </a:r>
            <a:endParaRPr lang="fa-IR"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3704" y="2747681"/>
            <a:ext cx="2223250" cy="22232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5497687"/>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21</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19/25</a:t>
            </a:r>
            <a:endParaRPr lang="en-US" sz="1600" dirty="0">
              <a:cs typeface="B Lotus" panose="00000400000000000000" pitchFamily="2" charset="-78"/>
            </a:endParaRPr>
          </a:p>
        </p:txBody>
      </p:sp>
      <p:sp>
        <p:nvSpPr>
          <p:cNvPr id="4" name="Rectangle 3"/>
          <p:cNvSpPr/>
          <p:nvPr/>
        </p:nvSpPr>
        <p:spPr>
          <a:xfrm>
            <a:off x="0" y="0"/>
            <a:ext cx="1250576" cy="8740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11188" y="793377"/>
            <a:ext cx="5688107" cy="461665"/>
          </a:xfrm>
          <a:prstGeom prst="rect">
            <a:avLst/>
          </a:prstGeom>
          <a:noFill/>
        </p:spPr>
        <p:txBody>
          <a:bodyPr wrap="square" rtlCol="0">
            <a:spAutoFit/>
          </a:bodyPr>
          <a:lstStyle/>
          <a:p>
            <a:pPr algn="r" rtl="1"/>
            <a:r>
              <a:rPr lang="fa-IR" sz="2400" b="1" dirty="0" smtClean="0">
                <a:effectLst>
                  <a:outerShdw blurRad="38100" dist="38100" dir="2700000" algn="tl">
                    <a:srgbClr val="000000">
                      <a:alpha val="43137"/>
                    </a:srgbClr>
                  </a:outerShdw>
                </a:effectLst>
                <a:cs typeface="B Titr" panose="00000700000000000000" pitchFamily="2" charset="-78"/>
              </a:rPr>
              <a:t>پیاده سازی الگوریتم (</a:t>
            </a:r>
            <a:r>
              <a:rPr lang="en-US" sz="2400" dirty="0" smtClean="0">
                <a:latin typeface="Times New Roman" panose="02020603050405020304" pitchFamily="18" charset="0"/>
                <a:cs typeface="Times New Roman" panose="02020603050405020304" pitchFamily="18" charset="0"/>
              </a:rPr>
              <a:t>Implement</a:t>
            </a:r>
            <a:r>
              <a:rPr lang="en-US" sz="2400" b="1" dirty="0" smtClean="0">
                <a:cs typeface="B Titr" panose="00000700000000000000" pitchFamily="2" charset="-78"/>
              </a:rPr>
              <a:t> </a:t>
            </a:r>
            <a:r>
              <a:rPr lang="en-US" sz="2400" dirty="0" smtClean="0">
                <a:latin typeface="Times New Roman" panose="02020603050405020304" pitchFamily="18" charset="0"/>
                <a:cs typeface="Times New Roman" panose="02020603050405020304" pitchFamily="18" charset="0"/>
              </a:rPr>
              <a:t>the</a:t>
            </a:r>
            <a:r>
              <a:rPr lang="en-US" sz="2400" b="1" dirty="0" smtClean="0">
                <a:cs typeface="B Titr" panose="00000700000000000000" pitchFamily="2" charset="-78"/>
              </a:rPr>
              <a:t> </a:t>
            </a:r>
            <a:r>
              <a:rPr lang="en-US" sz="2400" dirty="0" smtClean="0">
                <a:latin typeface="Times New Roman" panose="02020603050405020304" pitchFamily="18" charset="0"/>
                <a:cs typeface="Times New Roman" panose="02020603050405020304" pitchFamily="18" charset="0"/>
              </a:rPr>
              <a:t>algorithm</a:t>
            </a:r>
            <a:r>
              <a:rPr lang="fa-IR" sz="2400" b="1" dirty="0" smtClean="0">
                <a:effectLst>
                  <a:outerShdw blurRad="38100" dist="38100" dir="2700000" algn="tl">
                    <a:srgbClr val="000000">
                      <a:alpha val="43137"/>
                    </a:srgbClr>
                  </a:outerShdw>
                </a:effectLst>
                <a:cs typeface="B Titr" panose="00000700000000000000" pitchFamily="2" charset="-78"/>
              </a:rPr>
              <a:t>)</a:t>
            </a:r>
            <a:endParaRPr lang="en-US" sz="2400" b="1"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616944" y="1509311"/>
            <a:ext cx="8593157" cy="1304203"/>
          </a:xfrm>
          <a:prstGeom prst="rect">
            <a:avLst/>
          </a:prstGeom>
          <a:noFill/>
        </p:spPr>
        <p:txBody>
          <a:bodyPr wrap="square" rtlCol="0">
            <a:spAutoFit/>
          </a:bodyPr>
          <a:lstStyle/>
          <a:p>
            <a:pPr algn="just" rtl="1">
              <a:lnSpc>
                <a:spcPct val="150000"/>
              </a:lnSpc>
            </a:pPr>
            <a:r>
              <a:rPr lang="fa-IR" b="1" dirty="0" smtClean="0">
                <a:effectLst>
                  <a:outerShdw blurRad="38100" dist="38100" dir="2700000" algn="tl">
                    <a:srgbClr val="000000">
                      <a:alpha val="43137"/>
                    </a:srgbClr>
                  </a:outerShdw>
                </a:effectLst>
                <a:cs typeface="B Lotus" panose="00000400000000000000" pitchFamily="2" charset="-78"/>
              </a:rPr>
              <a:t>مرحله پیاده سازی در پروژه یادگیری ماشین جایی است که مفاهیم نظری و الگوریتم ها به کد تبدیل میشوند که شامل ترجمه مدل یادگیری ماشین انتخاب شده به یک زبان برنامه نویسی، آماده سازی داده ها، آموزش مدل و ارزیابی عملکرد آن است.</a:t>
            </a:r>
            <a:endParaRPr lang="en-US" b="1" dirty="0">
              <a:effectLst>
                <a:outerShdw blurRad="38100" dist="38100" dir="2700000" algn="tl">
                  <a:srgbClr val="000000">
                    <a:alpha val="43137"/>
                  </a:srgbClr>
                </a:outerShdw>
              </a:effectLst>
              <a:cs typeface="B Lotus" panose="00000400000000000000" pitchFamily="2" charset="-78"/>
            </a:endParaRPr>
          </a:p>
        </p:txBody>
      </p:sp>
      <p:sp>
        <p:nvSpPr>
          <p:cNvPr id="7" name="TextBox 6"/>
          <p:cNvSpPr txBox="1"/>
          <p:nvPr/>
        </p:nvSpPr>
        <p:spPr>
          <a:xfrm>
            <a:off x="914399" y="2908454"/>
            <a:ext cx="8064347" cy="338554"/>
          </a:xfrm>
          <a:prstGeom prst="rect">
            <a:avLst/>
          </a:prstGeom>
          <a:solidFill>
            <a:schemeClr val="accent6">
              <a:lumMod val="20000"/>
              <a:lumOff val="80000"/>
            </a:schemeClr>
          </a:solidFill>
          <a:ln>
            <a:solidFill>
              <a:schemeClr val="accent6">
                <a:lumMod val="20000"/>
                <a:lumOff val="80000"/>
              </a:schemeClr>
            </a:solidFill>
          </a:ln>
          <a:scene3d>
            <a:camera prst="orthographicFront"/>
            <a:lightRig rig="threePt" dir="t"/>
          </a:scene3d>
          <a:sp3d>
            <a:bevelT/>
          </a:sp3d>
        </p:spPr>
        <p:txBody>
          <a:bodyPr wrap="square" rtlCol="0">
            <a:spAutoFit/>
          </a:bodyPr>
          <a:lstStyle/>
          <a:p>
            <a:pPr marL="285750" indent="-285750" algn="ctr" rtl="1">
              <a:buFont typeface="Wingdings" panose="05000000000000000000" pitchFamily="2" charset="2"/>
              <a:buChar char="v"/>
            </a:pPr>
            <a:r>
              <a:rPr lang="fa-IR" sz="1600" b="1" dirty="0" smtClean="0">
                <a:effectLst>
                  <a:outerShdw blurRad="38100" dist="38100" dir="2700000" algn="tl">
                    <a:srgbClr val="000000">
                      <a:alpha val="43137"/>
                    </a:srgbClr>
                  </a:outerShdw>
                </a:effectLst>
                <a:cs typeface="B Lotus" panose="00000400000000000000" pitchFamily="2" charset="-78"/>
              </a:rPr>
              <a:t>نمونه مثال هایی از این مرحله مانند؛ (حدس آب وهوا) یا (تشخیص ایمیل هرزنامه بر اساس متن ایمیل) </a:t>
            </a:r>
            <a:endParaRPr lang="en-US" sz="1600" b="1" dirty="0">
              <a:effectLst>
                <a:outerShdw blurRad="38100" dist="38100" dir="2700000" algn="tl">
                  <a:srgbClr val="000000">
                    <a:alpha val="43137"/>
                  </a:srgbClr>
                </a:outerShdw>
              </a:effectLst>
              <a:cs typeface="B Lotus" panose="00000400000000000000" pitchFamily="2" charset="-78"/>
            </a:endParaRPr>
          </a:p>
        </p:txBody>
      </p:sp>
      <p:sp>
        <p:nvSpPr>
          <p:cNvPr id="9" name="TextBox 8"/>
          <p:cNvSpPr txBox="1"/>
          <p:nvPr/>
        </p:nvSpPr>
        <p:spPr>
          <a:xfrm>
            <a:off x="1571605" y="3803405"/>
            <a:ext cx="5813778" cy="1815882"/>
          </a:xfrm>
          <a:prstGeom prst="rect">
            <a:avLst/>
          </a:prstGeom>
          <a:noFill/>
          <a:effectLst/>
        </p:spPr>
        <p:txBody>
          <a:bodyPr wrap="square" rtlCol="0">
            <a:spAutoFit/>
          </a:bodyPr>
          <a:lstStyle/>
          <a:p>
            <a:pPr algn="r" rtl="1">
              <a:lnSpc>
                <a:spcPct val="200000"/>
              </a:lnSpc>
            </a:pPr>
            <a:r>
              <a:rPr lang="fa-IR" sz="1400" b="1" dirty="0" smtClean="0">
                <a:cs typeface="B Lotus" panose="00000400000000000000" pitchFamily="2" charset="-78"/>
              </a:rPr>
              <a:t>1. داده </a:t>
            </a:r>
            <a:r>
              <a:rPr lang="fa-IR" sz="1400" b="1" dirty="0">
                <a:cs typeface="B Lotus" panose="00000400000000000000" pitchFamily="2" charset="-78"/>
              </a:rPr>
              <a:t>های متن را با تبدیل به حروف کوچک، حذف علائم </a:t>
            </a:r>
            <a:r>
              <a:rPr lang="fa-IR" sz="1400" b="1" dirty="0" smtClean="0">
                <a:cs typeface="B Lotus" panose="00000400000000000000" pitchFamily="2" charset="-78"/>
              </a:rPr>
              <a:t>نگارشی، </a:t>
            </a:r>
            <a:r>
              <a:rPr lang="fa-IR" sz="1400" b="1" dirty="0">
                <a:cs typeface="B Lotus" panose="00000400000000000000" pitchFamily="2" charset="-78"/>
              </a:rPr>
              <a:t>از قبل پردازش می کنیم.</a:t>
            </a:r>
          </a:p>
          <a:p>
            <a:pPr algn="r" rtl="1">
              <a:lnSpc>
                <a:spcPct val="200000"/>
              </a:lnSpc>
            </a:pPr>
            <a:r>
              <a:rPr lang="fa-IR" sz="1400" b="1" dirty="0" smtClean="0">
                <a:cs typeface="B Lotus" panose="00000400000000000000" pitchFamily="2" charset="-78"/>
              </a:rPr>
              <a:t>2.  </a:t>
            </a:r>
            <a:r>
              <a:rPr lang="fa-IR" sz="1400" b="1" dirty="0">
                <a:cs typeface="B Lotus" panose="00000400000000000000" pitchFamily="2" charset="-78"/>
              </a:rPr>
              <a:t>داده ها را به مجموعه های آموزشی و آزمایشی برای ارزیابی مدل تقسیم می کنیم.</a:t>
            </a:r>
          </a:p>
          <a:p>
            <a:pPr algn="r" rtl="1">
              <a:lnSpc>
                <a:spcPct val="200000"/>
              </a:lnSpc>
            </a:pPr>
            <a:r>
              <a:rPr lang="fa-IR" sz="1400" b="1" dirty="0" smtClean="0">
                <a:cs typeface="B Lotus" panose="00000400000000000000" pitchFamily="2" charset="-78"/>
              </a:rPr>
              <a:t>3. </a:t>
            </a:r>
            <a:r>
              <a:rPr lang="fa-IR" sz="1400" b="1" dirty="0">
                <a:cs typeface="B Lotus" panose="00000400000000000000" pitchFamily="2" charset="-78"/>
              </a:rPr>
              <a:t>داده های متن </a:t>
            </a:r>
            <a:r>
              <a:rPr lang="fa-IR" sz="1400" b="1" dirty="0" smtClean="0">
                <a:cs typeface="B Lotus" panose="00000400000000000000" pitchFamily="2" charset="-78"/>
              </a:rPr>
              <a:t>را </a:t>
            </a:r>
            <a:r>
              <a:rPr lang="fa-IR" sz="1400" b="1" dirty="0">
                <a:cs typeface="B Lotus" panose="00000400000000000000" pitchFamily="2" charset="-78"/>
              </a:rPr>
              <a:t>به ویژگی های عددی مناسب برای یادگیری ماشین تبدیل کنیم.</a:t>
            </a:r>
          </a:p>
          <a:p>
            <a:pPr algn="r" rtl="1">
              <a:lnSpc>
                <a:spcPct val="200000"/>
              </a:lnSpc>
            </a:pPr>
            <a:r>
              <a:rPr lang="fa-IR" sz="1400" b="1" dirty="0" smtClean="0">
                <a:cs typeface="B Lotus" panose="00000400000000000000" pitchFamily="2" charset="-78"/>
              </a:rPr>
              <a:t>4.  </a:t>
            </a:r>
            <a:r>
              <a:rPr lang="fa-IR" sz="1400" b="1" dirty="0">
                <a:cs typeface="B Lotus" panose="00000400000000000000" pitchFamily="2" charset="-78"/>
              </a:rPr>
              <a:t>یک مدل رگرسیون لجستیک را بر روی داده های آموزشی ایجاد و آموزش می دهیم</a:t>
            </a:r>
            <a:r>
              <a:rPr lang="fa-IR" sz="1400" b="1" dirty="0" smtClean="0">
                <a:cs typeface="B Lotus" panose="00000400000000000000" pitchFamily="2" charset="-78"/>
              </a:rPr>
              <a:t>.</a:t>
            </a:r>
            <a:endParaRPr lang="fa-IR" sz="1400" b="1" dirty="0">
              <a:cs typeface="B Lotus" panose="00000400000000000000" pitchFamily="2" charset="-78"/>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780" y="3672557"/>
            <a:ext cx="8659258" cy="2074308"/>
          </a:xfrm>
          <a:prstGeom prst="rect">
            <a:avLst/>
          </a:prstGeom>
          <a:noFill/>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423316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nodeType="clickEffect">
                                  <p:stCondLst>
                                    <p:cond delay="0"/>
                                  </p:stCondLst>
                                  <p:childTnLst>
                                    <p:animEffect transition="out" filter="wipe(up)">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22</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20/25</a:t>
            </a:r>
            <a:endParaRPr lang="en-US" sz="1600" dirty="0">
              <a:cs typeface="B Lotus" panose="00000400000000000000" pitchFamily="2" charset="-78"/>
            </a:endParaRPr>
          </a:p>
        </p:txBody>
      </p:sp>
      <p:sp>
        <p:nvSpPr>
          <p:cNvPr id="6" name="Rectangle 5"/>
          <p:cNvSpPr/>
          <p:nvPr/>
        </p:nvSpPr>
        <p:spPr>
          <a:xfrm>
            <a:off x="161365" y="376518"/>
            <a:ext cx="84716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28235" y="810417"/>
            <a:ext cx="3830279" cy="461665"/>
          </a:xfrm>
          <a:prstGeom prst="rect">
            <a:avLst/>
          </a:prstGeom>
        </p:spPr>
        <p:txBody>
          <a:bodyPr wrap="none">
            <a:spAutoFit/>
          </a:bodyPr>
          <a:lstStyle/>
          <a:p>
            <a:pPr algn="r" rtl="1"/>
            <a:r>
              <a:rPr lang="fa-IR" sz="2400" b="1" dirty="0" smtClean="0">
                <a:effectLst>
                  <a:outerShdw blurRad="38100" dist="38100" dir="2700000" algn="tl">
                    <a:srgbClr val="000000">
                      <a:alpha val="43137"/>
                    </a:srgbClr>
                  </a:outerShdw>
                </a:effectLst>
                <a:cs typeface="B Titr" panose="00000700000000000000" pitchFamily="2" charset="-78"/>
              </a:rPr>
              <a:t>آموزش مدل (</a:t>
            </a:r>
            <a:r>
              <a:rPr lang="en-US" sz="2400" dirty="0" smtClean="0">
                <a:latin typeface="Times New Roman" panose="02020603050405020304" pitchFamily="18" charset="0"/>
                <a:cs typeface="Times New Roman" panose="02020603050405020304" pitchFamily="18" charset="0"/>
              </a:rPr>
              <a:t>Train the model</a:t>
            </a:r>
            <a:r>
              <a:rPr lang="fa-IR" sz="2400" b="1" dirty="0" smtClean="0">
                <a:effectLst>
                  <a:outerShdw blurRad="38100" dist="38100" dir="2700000" algn="tl">
                    <a:srgbClr val="000000">
                      <a:alpha val="43137"/>
                    </a:srgbClr>
                  </a:outerShdw>
                </a:effectLst>
                <a:cs typeface="B Titr" panose="00000700000000000000" pitchFamily="2" charset="-78"/>
              </a:rPr>
              <a:t>)</a:t>
            </a:r>
            <a:endParaRPr lang="en-US" sz="2400" b="1" dirty="0">
              <a:effectLst>
                <a:outerShdw blurRad="38100" dist="38100" dir="2700000" algn="tl">
                  <a:srgbClr val="000000">
                    <a:alpha val="43137"/>
                  </a:srgbClr>
                </a:outerShdw>
              </a:effectLst>
              <a:cs typeface="B Titr" panose="00000700000000000000" pitchFamily="2" charset="-78"/>
            </a:endParaRPr>
          </a:p>
        </p:txBody>
      </p:sp>
      <p:sp>
        <p:nvSpPr>
          <p:cNvPr id="4" name="TextBox 3"/>
          <p:cNvSpPr txBox="1"/>
          <p:nvPr/>
        </p:nvSpPr>
        <p:spPr>
          <a:xfrm>
            <a:off x="649995" y="1509311"/>
            <a:ext cx="8637224" cy="1438855"/>
          </a:xfrm>
          <a:prstGeom prst="rect">
            <a:avLst/>
          </a:prstGeom>
          <a:noFill/>
        </p:spPr>
        <p:txBody>
          <a:bodyPr wrap="square" rtlCol="0">
            <a:spAutoFit/>
          </a:bodyPr>
          <a:lstStyle/>
          <a:p>
            <a:pPr algn="just" rtl="1">
              <a:lnSpc>
                <a:spcPct val="150000"/>
              </a:lnSpc>
            </a:pPr>
            <a:r>
              <a:rPr lang="fa-IR" sz="2000" b="1" dirty="0">
                <a:effectLst>
                  <a:outerShdw blurRad="38100" dist="38100" dir="2700000" algn="tl">
                    <a:srgbClr val="000000">
                      <a:alpha val="43137"/>
                    </a:srgbClr>
                  </a:outerShdw>
                </a:effectLst>
                <a:cs typeface="B Lotus" panose="00000400000000000000" pitchFamily="2" charset="-78"/>
              </a:rPr>
              <a:t>آموزش مدل</a:t>
            </a:r>
            <a:r>
              <a:rPr lang="fa-IR" sz="2000" b="1" dirty="0" smtClean="0">
                <a:effectLst>
                  <a:outerShdw blurRad="38100" dist="38100" dir="2700000" algn="tl">
                    <a:srgbClr val="000000">
                      <a:alpha val="43137"/>
                    </a:srgbClr>
                  </a:outerShdw>
                </a:effectLst>
                <a:cs typeface="B Lotus" panose="00000400000000000000" pitchFamily="2" charset="-78"/>
              </a:rPr>
              <a:t>، شامل </a:t>
            </a:r>
            <a:r>
              <a:rPr lang="fa-IR" sz="2000" b="1" dirty="0">
                <a:effectLst>
                  <a:outerShdw blurRad="38100" dist="38100" dir="2700000" algn="tl">
                    <a:srgbClr val="000000">
                      <a:alpha val="43137"/>
                    </a:srgbClr>
                  </a:outerShdw>
                </a:effectLst>
                <a:cs typeface="B Lotus" panose="00000400000000000000" pitchFamily="2" charset="-78"/>
              </a:rPr>
              <a:t>یافتن مقادیر بهینه برای پارامترهای مدل است که یک تابع ضرر مشخص را به حداقل می رساند. تابع ضرر خطای بین پیش‌بینی‌های مدل و برچسب‌های واقعی در مجموعه داده را اندازه‌گیری می‌کند.</a:t>
            </a:r>
            <a:endParaRPr lang="en-US" sz="2000" b="1" dirty="0">
              <a:effectLst>
                <a:outerShdw blurRad="38100" dist="38100" dir="2700000" algn="tl">
                  <a:srgbClr val="000000">
                    <a:alpha val="43137"/>
                  </a:srgbClr>
                </a:outerShdw>
              </a:effectLst>
              <a:cs typeface="B Lotus" panose="00000400000000000000" pitchFamily="2" charset="-78"/>
            </a:endParaRPr>
          </a:p>
        </p:txBody>
      </p:sp>
      <p:sp>
        <p:nvSpPr>
          <p:cNvPr id="5" name="TextBox 4"/>
          <p:cNvSpPr txBox="1"/>
          <p:nvPr/>
        </p:nvSpPr>
        <p:spPr>
          <a:xfrm>
            <a:off x="914401" y="3007606"/>
            <a:ext cx="8240618" cy="2092881"/>
          </a:xfrm>
          <a:prstGeom prst="rect">
            <a:avLst/>
          </a:prstGeom>
          <a:solidFill>
            <a:schemeClr val="accent6">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marL="285750" indent="-285750" algn="r" rtl="1">
              <a:buFont typeface="Wingdings" panose="05000000000000000000" pitchFamily="2" charset="2"/>
              <a:buChar char="v"/>
            </a:pPr>
            <a:r>
              <a:rPr lang="fa-IR" sz="2000" b="1" dirty="0" smtClean="0">
                <a:cs typeface="B Lotus" panose="00000400000000000000" pitchFamily="2" charset="-78"/>
              </a:rPr>
              <a:t>برای مثال میتوان برنامه ای نوشت که قیمت خانه را با توجه به اندازه و متراژ حدس بزند؛</a:t>
            </a:r>
          </a:p>
          <a:p>
            <a:pPr lvl="1" algn="r" rtl="1"/>
            <a:r>
              <a:rPr lang="fa-IR" sz="2000" b="1" dirty="0">
                <a:cs typeface="B Lotus" panose="00000400000000000000" pitchFamily="2" charset="-78"/>
              </a:rPr>
              <a:t>	</a:t>
            </a:r>
            <a:r>
              <a:rPr lang="fa-IR" sz="2000" b="1" dirty="0" smtClean="0">
                <a:effectLst>
                  <a:outerShdw blurRad="38100" dist="38100" dir="2700000" algn="tl">
                    <a:srgbClr val="000000">
                      <a:alpha val="43137"/>
                    </a:srgbClr>
                  </a:outerShdw>
                </a:effectLst>
                <a:cs typeface="B Lotus" panose="00000400000000000000" pitchFamily="2" charset="-78"/>
              </a:rPr>
              <a:t>توضیحات لازم:</a:t>
            </a:r>
            <a:endParaRPr lang="fa-IR" sz="2000" b="1" dirty="0">
              <a:effectLst>
                <a:outerShdw blurRad="38100" dist="38100" dir="2700000" algn="tl">
                  <a:srgbClr val="000000">
                    <a:alpha val="43137"/>
                  </a:srgbClr>
                </a:outerShdw>
              </a:effectLst>
              <a:cs typeface="B Lotus" panose="00000400000000000000" pitchFamily="2" charset="-78"/>
            </a:endParaRPr>
          </a:p>
          <a:p>
            <a:pPr marL="1200150" lvl="2" indent="-285750" algn="r" rtl="1">
              <a:lnSpc>
                <a:spcPct val="150000"/>
              </a:lnSpc>
              <a:buFont typeface="Wingdings" panose="05000000000000000000" pitchFamily="2" charset="2"/>
              <a:buChar char="§"/>
            </a:pPr>
            <a:r>
              <a:rPr lang="fa-IR" sz="2000" b="1" dirty="0" smtClean="0">
                <a:cs typeface="B Lotus" panose="00000400000000000000" pitchFamily="2" charset="-78"/>
              </a:rPr>
              <a:t>برنامه ابتدا با دادهای در اختیارش قرار داده و سپس با فراخوانی متد </a:t>
            </a:r>
            <a:r>
              <a:rPr lang="en-US" sz="2000" b="1" dirty="0" smtClean="0">
                <a:latin typeface="Times New Roman" panose="02020603050405020304" pitchFamily="18" charset="0"/>
                <a:cs typeface="Times New Roman" panose="02020603050405020304" pitchFamily="18" charset="0"/>
              </a:rPr>
              <a:t>fit()</a:t>
            </a:r>
            <a:r>
              <a:rPr lang="fa-IR" sz="2000" b="1" dirty="0" smtClean="0">
                <a:cs typeface="B Lotus" panose="00000400000000000000" pitchFamily="2" charset="-78"/>
              </a:rPr>
              <a:t> به مدل آموزش میدهیم که مدل بتواند در دفعات بعدی با توجه به ویژگی ها (اندازه خانه) بتواند هدف (قیمت خانه) را یاد بگیرد.</a:t>
            </a:r>
          </a:p>
        </p:txBody>
      </p:sp>
      <p:sp>
        <p:nvSpPr>
          <p:cNvPr id="9" name="TextBox 8"/>
          <p:cNvSpPr txBox="1"/>
          <p:nvPr/>
        </p:nvSpPr>
        <p:spPr>
          <a:xfrm>
            <a:off x="1255924" y="5640636"/>
            <a:ext cx="6786390" cy="369332"/>
          </a:xfrm>
          <a:prstGeom prst="rect">
            <a:avLst/>
          </a:prstGeom>
          <a:noFill/>
        </p:spPr>
        <p:txBody>
          <a:bodyPr wrap="square" rtlCol="0">
            <a:spAutoFit/>
          </a:bodyPr>
          <a:lstStyle/>
          <a:p>
            <a:pPr algn="r" rtl="1"/>
            <a:r>
              <a:rPr lang="fa-IR" b="1" dirty="0" smtClean="0">
                <a:cs typeface="B Lotus" panose="00000400000000000000" pitchFamily="2" charset="-78"/>
              </a:rPr>
              <a:t>5. </a:t>
            </a:r>
            <a:r>
              <a:rPr lang="fa-IR" b="1" dirty="0">
                <a:cs typeface="B Lotus" panose="00000400000000000000" pitchFamily="2" charset="-78"/>
              </a:rPr>
              <a:t>ما یک مدل رگرسیون لجستیک را بر روی داده های آموزشی ایجاد و آموزش می دهیم</a:t>
            </a:r>
            <a:r>
              <a:rPr lang="fa-IR" b="1" dirty="0" smtClean="0">
                <a:cs typeface="B Lotus" panose="00000400000000000000" pitchFamily="2" charset="-78"/>
              </a:rPr>
              <a:t>.</a:t>
            </a:r>
            <a:endParaRPr lang="fa-IR" b="1" dirty="0">
              <a:cs typeface="B Lotus"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8294" y="5309433"/>
            <a:ext cx="7006728" cy="8937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448159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nodeType="clickEffect">
                                  <p:stCondLst>
                                    <p:cond delay="0"/>
                                  </p:stCondLst>
                                  <p:childTnLst>
                                    <p:animEffect transition="out" filter="wipe(up)">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23</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21/25</a:t>
            </a:r>
            <a:endParaRPr lang="en-US" sz="1600" dirty="0">
              <a:cs typeface="B Lotus" panose="00000400000000000000" pitchFamily="2" charset="-78"/>
            </a:endParaRPr>
          </a:p>
        </p:txBody>
      </p:sp>
      <p:sp>
        <p:nvSpPr>
          <p:cNvPr id="5" name="Rectangle 4"/>
          <p:cNvSpPr/>
          <p:nvPr/>
        </p:nvSpPr>
        <p:spPr>
          <a:xfrm>
            <a:off x="161365" y="376518"/>
            <a:ext cx="84716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830198" y="770075"/>
            <a:ext cx="4243469" cy="461665"/>
          </a:xfrm>
          <a:prstGeom prst="rect">
            <a:avLst/>
          </a:prstGeom>
        </p:spPr>
        <p:txBody>
          <a:bodyPr wrap="none">
            <a:spAutoFit/>
          </a:bodyPr>
          <a:lstStyle/>
          <a:p>
            <a:pPr algn="r" rtl="1"/>
            <a:r>
              <a:rPr lang="fa-IR" sz="2400" b="1" dirty="0" smtClean="0">
                <a:effectLst>
                  <a:outerShdw blurRad="38100" dist="38100" dir="2700000" algn="tl">
                    <a:srgbClr val="000000">
                      <a:alpha val="43137"/>
                    </a:srgbClr>
                  </a:outerShdw>
                </a:effectLst>
                <a:cs typeface="B Titr" panose="00000700000000000000" pitchFamily="2" charset="-78"/>
              </a:rPr>
              <a:t>ارزیابی مدل (</a:t>
            </a:r>
            <a:r>
              <a:rPr lang="en-US" sz="2400" dirty="0" smtClean="0">
                <a:latin typeface="Times New Roman" panose="02020603050405020304" pitchFamily="18" charset="0"/>
                <a:cs typeface="Times New Roman" panose="02020603050405020304" pitchFamily="18" charset="0"/>
              </a:rPr>
              <a:t>Evaluate the model</a:t>
            </a:r>
            <a:r>
              <a:rPr lang="fa-IR" sz="2400" b="1" dirty="0" smtClean="0">
                <a:effectLst>
                  <a:outerShdw blurRad="38100" dist="38100" dir="2700000" algn="tl">
                    <a:srgbClr val="000000">
                      <a:alpha val="43137"/>
                    </a:srgbClr>
                  </a:outerShdw>
                </a:effectLst>
                <a:cs typeface="B Titr" panose="00000700000000000000" pitchFamily="2" charset="-78"/>
              </a:rPr>
              <a:t>)</a:t>
            </a:r>
            <a:endParaRPr lang="en-US" sz="2400" b="1" dirty="0">
              <a:effectLst>
                <a:outerShdw blurRad="38100" dist="38100" dir="2700000" algn="tl">
                  <a:srgbClr val="000000">
                    <a:alpha val="43137"/>
                  </a:srgbClr>
                </a:outerShdw>
              </a:effectLst>
              <a:cs typeface="B Titr" panose="00000700000000000000" pitchFamily="2" charset="-78"/>
            </a:endParaRPr>
          </a:p>
        </p:txBody>
      </p:sp>
      <p:sp>
        <p:nvSpPr>
          <p:cNvPr id="4" name="TextBox 3"/>
          <p:cNvSpPr txBox="1"/>
          <p:nvPr/>
        </p:nvSpPr>
        <p:spPr>
          <a:xfrm>
            <a:off x="716096" y="1707614"/>
            <a:ext cx="8416887" cy="1015663"/>
          </a:xfrm>
          <a:prstGeom prst="rect">
            <a:avLst/>
          </a:prstGeom>
          <a:noFill/>
        </p:spPr>
        <p:txBody>
          <a:bodyPr wrap="square" rtlCol="0">
            <a:spAutoFit/>
          </a:bodyPr>
          <a:lstStyle/>
          <a:p>
            <a:pPr algn="r" rtl="1">
              <a:lnSpc>
                <a:spcPct val="150000"/>
              </a:lnSpc>
            </a:pPr>
            <a:r>
              <a:rPr lang="fa-IR" sz="2000" b="1" dirty="0">
                <a:effectLst>
                  <a:outerShdw blurRad="38100" dist="38100" dir="2700000" algn="tl">
                    <a:srgbClr val="000000">
                      <a:alpha val="43137"/>
                    </a:srgbClr>
                  </a:outerShdw>
                </a:effectLst>
                <a:cs typeface="B Lotus" panose="00000400000000000000" pitchFamily="2" charset="-78"/>
              </a:rPr>
              <a:t>بخش ارزیابی بخش مهمی از یک پروژه یادگیری ماشینی است که در آن عملکرد مدل آموزش دیده ارزیابی و تجزیه و تحلیل می شود</a:t>
            </a:r>
            <a:r>
              <a:rPr lang="fa-IR" sz="2000" b="1" dirty="0" smtClean="0">
                <a:effectLst>
                  <a:outerShdw blurRad="38100" dist="38100" dir="2700000" algn="tl">
                    <a:srgbClr val="000000">
                      <a:alpha val="43137"/>
                    </a:srgbClr>
                  </a:outerShdw>
                </a:effectLst>
                <a:cs typeface="B Lotus" panose="00000400000000000000" pitchFamily="2" charset="-78"/>
              </a:rPr>
              <a:t>.</a:t>
            </a:r>
            <a:endParaRPr lang="fa-IR" sz="2000" b="1" dirty="0">
              <a:effectLst>
                <a:outerShdw blurRad="38100" dist="38100" dir="2700000" algn="tl">
                  <a:srgbClr val="000000">
                    <a:alpha val="43137"/>
                  </a:srgbClr>
                </a:outerShdw>
              </a:effectLst>
              <a:cs typeface="B Lotus" panose="00000400000000000000" pitchFamily="2" charset="-78"/>
            </a:endParaRPr>
          </a:p>
        </p:txBody>
      </p:sp>
      <p:sp>
        <p:nvSpPr>
          <p:cNvPr id="7" name="TextBox 6"/>
          <p:cNvSpPr txBox="1"/>
          <p:nvPr/>
        </p:nvSpPr>
        <p:spPr>
          <a:xfrm>
            <a:off x="1255924" y="3690652"/>
            <a:ext cx="7381300" cy="2185214"/>
          </a:xfrm>
          <a:prstGeom prst="rect">
            <a:avLst/>
          </a:prstGeom>
          <a:noFill/>
        </p:spPr>
        <p:txBody>
          <a:bodyPr wrap="square" rtlCol="0">
            <a:spAutoFit/>
          </a:bodyPr>
          <a:lstStyle/>
          <a:p>
            <a:pPr algn="just" rtl="1">
              <a:lnSpc>
                <a:spcPct val="200000"/>
              </a:lnSpc>
            </a:pPr>
            <a:r>
              <a:rPr lang="fa-IR" sz="1700" b="1" dirty="0" smtClean="0">
                <a:cs typeface="B Lotus" panose="00000400000000000000" pitchFamily="2" charset="-78"/>
              </a:rPr>
              <a:t>6. </a:t>
            </a:r>
            <a:r>
              <a:rPr lang="fa-IR" sz="1700" b="1" dirty="0">
                <a:cs typeface="B Lotus" panose="00000400000000000000" pitchFamily="2" charset="-78"/>
              </a:rPr>
              <a:t>ما دو معیار ارزیابی را محاسبه می </a:t>
            </a:r>
            <a:r>
              <a:rPr lang="fa-IR" sz="1700" b="1" dirty="0" smtClean="0">
                <a:cs typeface="B Lotus" panose="00000400000000000000" pitchFamily="2" charset="-78"/>
              </a:rPr>
              <a:t>کنیم، یکی مربعات خطا و دیگری امتیازات </a:t>
            </a:r>
            <a:r>
              <a:rPr lang="en-US" sz="1700" b="1" dirty="0" smtClean="0">
                <a:latin typeface="Times New Roman" panose="02020603050405020304" pitchFamily="18" charset="0"/>
                <a:cs typeface="Times New Roman" panose="02020603050405020304" pitchFamily="18" charset="0"/>
              </a:rPr>
              <a:t>MSE</a:t>
            </a:r>
            <a:r>
              <a:rPr lang="fa-IR" sz="1700" b="1" dirty="0" smtClean="0">
                <a:cs typeface="B Lotus" panose="00000400000000000000" pitchFamily="2" charset="-78"/>
              </a:rPr>
              <a:t> که میانگین </a:t>
            </a:r>
            <a:r>
              <a:rPr lang="fa-IR" sz="1700" b="1" dirty="0">
                <a:cs typeface="B Lotus" panose="00000400000000000000" pitchFamily="2" charset="-78"/>
              </a:rPr>
              <a:t>مربعات خطاها را اندازه گیری می کند، در حالی که </a:t>
            </a:r>
            <a:r>
              <a:rPr lang="fa-IR" sz="1700" b="1" dirty="0" smtClean="0">
                <a:cs typeface="B Lotus" panose="00000400000000000000" pitchFamily="2" charset="-78"/>
              </a:rPr>
              <a:t>امتیاز، نسبت </a:t>
            </a:r>
            <a:r>
              <a:rPr lang="fa-IR" sz="1700" b="1" dirty="0">
                <a:cs typeface="B Lotus" panose="00000400000000000000" pitchFamily="2" charset="-78"/>
              </a:rPr>
              <a:t>واریانس </a:t>
            </a:r>
            <a:r>
              <a:rPr lang="fa-IR" sz="1700" b="1" dirty="0" smtClean="0">
                <a:cs typeface="B Lotus" panose="00000400000000000000" pitchFamily="2" charset="-78"/>
              </a:rPr>
              <a:t>متغیر </a:t>
            </a:r>
            <a:r>
              <a:rPr lang="fa-IR" sz="1700" b="1" dirty="0">
                <a:cs typeface="B Lotus" panose="00000400000000000000" pitchFamily="2" charset="-78"/>
              </a:rPr>
              <a:t>هدف را که توسط مدل توضیح داده شده است اندازه گیری می کند.</a:t>
            </a:r>
          </a:p>
          <a:p>
            <a:pPr algn="just" rtl="1">
              <a:lnSpc>
                <a:spcPct val="200000"/>
              </a:lnSpc>
            </a:pPr>
            <a:r>
              <a:rPr lang="fa-IR" sz="1700" b="1" dirty="0" smtClean="0">
                <a:cs typeface="B Lotus" panose="00000400000000000000" pitchFamily="2" charset="-78"/>
              </a:rPr>
              <a:t>7. </a:t>
            </a:r>
            <a:r>
              <a:rPr lang="fa-IR" sz="1700" b="1" dirty="0">
                <a:cs typeface="B Lotus" panose="00000400000000000000" pitchFamily="2" charset="-78"/>
              </a:rPr>
              <a:t>ما نتایج ارزیابی را چاپ می کنیم که نشان می دهد مدل در مجموعه تست چقدر خوب عمل می کند.</a:t>
            </a:r>
            <a:endParaRPr lang="en-US" sz="1700" b="1" dirty="0">
              <a:cs typeface="B Lotus"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067" y="3322561"/>
            <a:ext cx="7624236" cy="3067222"/>
          </a:xfrm>
          <a:prstGeom prst="rect">
            <a:avLst/>
          </a:prstGeom>
          <a:ln>
            <a:noFill/>
          </a:ln>
          <a:effectLst>
            <a:outerShdw blurRad="190500" algn="tl" rotWithShape="0">
              <a:srgbClr val="000000">
                <a:alpha val="70000"/>
              </a:srgbClr>
            </a:outerShdw>
          </a:effectLst>
        </p:spPr>
      </p:pic>
      <p:sp>
        <p:nvSpPr>
          <p:cNvPr id="9" name="TextBox 8"/>
          <p:cNvSpPr txBox="1"/>
          <p:nvPr/>
        </p:nvSpPr>
        <p:spPr>
          <a:xfrm>
            <a:off x="1266941" y="2776250"/>
            <a:ext cx="7425368" cy="400110"/>
          </a:xfrm>
          <a:prstGeom prst="rect">
            <a:avLst/>
          </a:prstGeom>
          <a:solidFill>
            <a:schemeClr val="accent6">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marL="285750" indent="-285750" algn="just" rtl="1">
              <a:buFont typeface="Wingdings" panose="05000000000000000000" pitchFamily="2" charset="2"/>
              <a:buChar char="v"/>
            </a:pPr>
            <a:r>
              <a:rPr lang="fa-IR" sz="2000" dirty="0" smtClean="0">
                <a:cs typeface="B Lotus" panose="00000400000000000000" pitchFamily="2" charset="-78"/>
              </a:rPr>
              <a:t>در نمونه مثال زیر (تشخیص ایمیل هرزنامه) سعی بر ارزیابی و بهبود عملکرد مدل داریم.</a:t>
            </a:r>
            <a:endParaRPr lang="en-US" sz="2000" dirty="0">
              <a:cs typeface="B Lotus" panose="00000400000000000000" pitchFamily="2" charset="-78"/>
            </a:endParaRPr>
          </a:p>
        </p:txBody>
      </p:sp>
    </p:spTree>
    <p:extLst>
      <p:ext uri="{BB962C8B-B14F-4D97-AF65-F5344CB8AC3E}">
        <p14:creationId xmlns:p14="http://schemas.microsoft.com/office/powerpoint/2010/main" val="25008925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nodeType="clickEffect">
                                  <p:stCondLst>
                                    <p:cond delay="0"/>
                                  </p:stCondLst>
                                  <p:childTnLst>
                                    <p:animEffect transition="out" filter="wipe(up)">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24</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22/25</a:t>
            </a:r>
            <a:endParaRPr lang="en-US" sz="1600" dirty="0">
              <a:cs typeface="B Lotus" panose="00000400000000000000" pitchFamily="2" charset="-78"/>
            </a:endParaRPr>
          </a:p>
        </p:txBody>
      </p:sp>
      <p:sp>
        <p:nvSpPr>
          <p:cNvPr id="4" name="Rectangle 3"/>
          <p:cNvSpPr/>
          <p:nvPr/>
        </p:nvSpPr>
        <p:spPr>
          <a:xfrm>
            <a:off x="161365" y="376518"/>
            <a:ext cx="84716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907435" y="186759"/>
            <a:ext cx="3645550" cy="600164"/>
          </a:xfrm>
          <a:prstGeom prst="rect">
            <a:avLst/>
          </a:prstGeom>
        </p:spPr>
        <p:txBody>
          <a:bodyPr wrap="square">
            <a:spAutoFit/>
          </a:bodyPr>
          <a:lstStyle/>
          <a:p>
            <a:pPr algn="r" rtl="1">
              <a:lnSpc>
                <a:spcPct val="150000"/>
              </a:lnSpc>
            </a:pPr>
            <a:r>
              <a:rPr lang="fa-IR" sz="2400" b="1" dirty="0" smtClean="0">
                <a:effectLst>
                  <a:outerShdw blurRad="38100" dist="38100" dir="2700000" algn="tl">
                    <a:srgbClr val="000000">
                      <a:alpha val="43137"/>
                    </a:srgbClr>
                  </a:outerShdw>
                </a:effectLst>
                <a:cs typeface="B Titr" panose="00000700000000000000" pitchFamily="2" charset="-78"/>
              </a:rPr>
              <a:t>مرور کلی بر روی تمامی مراحل </a:t>
            </a:r>
            <a:endParaRPr lang="fa-IR" sz="2400" dirty="0">
              <a:effectLst>
                <a:outerShdw blurRad="38100" dist="38100" dir="2700000" algn="tl">
                  <a:srgbClr val="000000">
                    <a:alpha val="43137"/>
                  </a:srgbClr>
                </a:outerShdw>
              </a:effectLst>
              <a:latin typeface="Times New Roman" panose="02020603050405020304" pitchFamily="18" charset="0"/>
              <a:cs typeface="B Titr" panose="00000700000000000000"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239" y="892437"/>
            <a:ext cx="7690305" cy="55524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21730703"/>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25</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23/25</a:t>
            </a:r>
            <a:endParaRPr lang="en-US" sz="1600" dirty="0">
              <a:cs typeface="B Lotus" panose="00000400000000000000" pitchFamily="2" charset="-78"/>
            </a:endParaRPr>
          </a:p>
        </p:txBody>
      </p:sp>
      <p:sp>
        <p:nvSpPr>
          <p:cNvPr id="4" name="Rectangle 3"/>
          <p:cNvSpPr/>
          <p:nvPr/>
        </p:nvSpPr>
        <p:spPr>
          <a:xfrm>
            <a:off x="161365" y="376518"/>
            <a:ext cx="84716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837329" y="820271"/>
            <a:ext cx="4168588" cy="461665"/>
          </a:xfrm>
          <a:prstGeom prst="rect">
            <a:avLst/>
          </a:prstGeom>
          <a:noFill/>
        </p:spPr>
        <p:txBody>
          <a:bodyPr wrap="square" rtlCol="0">
            <a:spAutoFit/>
          </a:bodyPr>
          <a:lstStyle/>
          <a:p>
            <a:pPr algn="r" rtl="1"/>
            <a:r>
              <a:rPr lang="fa-IR" sz="2400" dirty="0" smtClean="0">
                <a:cs typeface="B Titr" panose="00000700000000000000" pitchFamily="2" charset="-78"/>
              </a:rPr>
              <a:t>حل مسئله فروشنده دوره گرد (</a:t>
            </a:r>
            <a:r>
              <a:rPr lang="en-US" sz="2400" dirty="0" smtClean="0">
                <a:latin typeface="Times New Roman" panose="02020603050405020304" pitchFamily="18" charset="0"/>
                <a:cs typeface="Times New Roman" panose="02020603050405020304" pitchFamily="18" charset="0"/>
              </a:rPr>
              <a:t>TSP</a:t>
            </a:r>
            <a:r>
              <a:rPr lang="fa-IR" sz="2400" dirty="0" smtClean="0">
                <a:cs typeface="B Titr" panose="00000700000000000000" pitchFamily="2" charset="-78"/>
              </a:rPr>
              <a:t>)</a:t>
            </a:r>
            <a:endParaRPr lang="en-US" sz="2400" dirty="0">
              <a:cs typeface="B Titr" panose="00000700000000000000" pitchFamily="2" charset="-78"/>
            </a:endParaRPr>
          </a:p>
        </p:txBody>
      </p:sp>
      <p:sp>
        <p:nvSpPr>
          <p:cNvPr id="6" name="TextBox 5"/>
          <p:cNvSpPr txBox="1"/>
          <p:nvPr/>
        </p:nvSpPr>
        <p:spPr>
          <a:xfrm>
            <a:off x="980501" y="1542361"/>
            <a:ext cx="8339769" cy="1438855"/>
          </a:xfrm>
          <a:prstGeom prst="rect">
            <a:avLst/>
          </a:prstGeom>
          <a:noFill/>
        </p:spPr>
        <p:txBody>
          <a:bodyPr wrap="square" rtlCol="0">
            <a:spAutoFit/>
          </a:bodyPr>
          <a:lstStyle/>
          <a:p>
            <a:pPr marL="285750" indent="-285750" algn="just" rtl="1">
              <a:lnSpc>
                <a:spcPct val="150000"/>
              </a:lnSpc>
              <a:buFont typeface="Calibri" panose="020F0502020204030204" pitchFamily="34" charset="0"/>
              <a:buChar char="?"/>
            </a:pPr>
            <a:r>
              <a:rPr lang="fa-IR" sz="2000" b="1" dirty="0">
                <a:effectLst>
                  <a:outerShdw blurRad="38100" dist="38100" dir="2700000" algn="tl">
                    <a:srgbClr val="000000">
                      <a:alpha val="43137"/>
                    </a:srgbClr>
                  </a:outerShdw>
                </a:effectLst>
                <a:cs typeface="B Lotus" panose="00000400000000000000" pitchFamily="2" charset="-78"/>
              </a:rPr>
              <a:t>مسئله فروشنده دوره </a:t>
            </a:r>
            <a:r>
              <a:rPr lang="fa-IR" sz="2000" b="1" dirty="0" smtClean="0">
                <a:effectLst>
                  <a:outerShdw blurRad="38100" dist="38100" dir="2700000" algn="tl">
                    <a:srgbClr val="000000">
                      <a:alpha val="43137"/>
                    </a:srgbClr>
                  </a:outerShdw>
                </a:effectLst>
                <a:cs typeface="B Lotus" panose="00000400000000000000" pitchFamily="2" charset="-78"/>
              </a:rPr>
              <a:t>گرد یک </a:t>
            </a:r>
            <a:r>
              <a:rPr lang="fa-IR" sz="2000" b="1" dirty="0">
                <a:effectLst>
                  <a:outerShdw blurRad="38100" dist="38100" dir="2700000" algn="tl">
                    <a:srgbClr val="000000">
                      <a:alpha val="43137"/>
                    </a:srgbClr>
                  </a:outerShdw>
                </a:effectLst>
                <a:cs typeface="B Lotus" panose="00000400000000000000" pitchFamily="2" charset="-78"/>
              </a:rPr>
              <a:t>مسئله بهینه سازی کلاسیک است که در آن فروشنده باید کوتاه ترین مسیر ممکن را برای بازدید از مجموعه ای از شهرها و بازگشت به شهر شروع پیدا کند، در حالی که تنها یک بار از هر شهر بازدید می کند.</a:t>
            </a:r>
            <a:endParaRPr lang="en-US" sz="2000" b="1" dirty="0">
              <a:effectLst>
                <a:outerShdw blurRad="38100" dist="38100" dir="2700000" algn="tl">
                  <a:srgbClr val="000000">
                    <a:alpha val="43137"/>
                  </a:srgbClr>
                </a:outerShdw>
              </a:effectLst>
              <a:cs typeface="B Lotus" panose="00000400000000000000" pitchFamily="2" charset="-78"/>
            </a:endParaRPr>
          </a:p>
        </p:txBody>
      </p:sp>
      <p:sp>
        <p:nvSpPr>
          <p:cNvPr id="7" name="TextBox 6"/>
          <p:cNvSpPr txBox="1"/>
          <p:nvPr/>
        </p:nvSpPr>
        <p:spPr>
          <a:xfrm>
            <a:off x="5563517" y="3161839"/>
            <a:ext cx="3756752" cy="2793072"/>
          </a:xfrm>
          <a:prstGeom prst="rect">
            <a:avLst/>
          </a:prstGeom>
          <a:noFill/>
        </p:spPr>
        <p:txBody>
          <a:bodyPr wrap="square" rtlCol="0">
            <a:spAutoFit/>
          </a:bodyPr>
          <a:lstStyle/>
          <a:p>
            <a:pPr marL="285750" indent="-285750" algn="just" rtl="1">
              <a:lnSpc>
                <a:spcPct val="200000"/>
              </a:lnSpc>
              <a:buFont typeface="Wingdings" panose="05000000000000000000" pitchFamily="2" charset="2"/>
              <a:buChar char="v"/>
            </a:pPr>
            <a:r>
              <a:rPr lang="fa-IR" b="1" dirty="0" smtClean="0">
                <a:cs typeface="B Lotus" panose="00000400000000000000" pitchFamily="2" charset="-78"/>
              </a:rPr>
              <a:t>مسئله ی فروشنده دوره گرد را میتوان از طریق الگوریتم بهینه ساز کلونی مورچگان و با کمک چند کتابخانه یا فریموورک های پایتون به جواب رساند، که در ادامه نحوه حل آن آشنا میشویم.</a:t>
            </a:r>
            <a:endParaRPr lang="en-US" dirty="0">
              <a:cs typeface="B Lotus"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111" y="2850053"/>
            <a:ext cx="4102851" cy="29322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39975875"/>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26</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24/25</a:t>
            </a:r>
            <a:endParaRPr lang="en-US" sz="1600" dirty="0">
              <a:cs typeface="B Lotus" panose="00000400000000000000" pitchFamily="2" charset="-78"/>
            </a:endParaRPr>
          </a:p>
        </p:txBody>
      </p:sp>
      <p:sp>
        <p:nvSpPr>
          <p:cNvPr id="4" name="Rectangle 3"/>
          <p:cNvSpPr/>
          <p:nvPr/>
        </p:nvSpPr>
        <p:spPr>
          <a:xfrm>
            <a:off x="161365" y="376518"/>
            <a:ext cx="84716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1845" y="115192"/>
            <a:ext cx="4879663" cy="738664"/>
          </a:xfrm>
          <a:prstGeom prst="rect">
            <a:avLst/>
          </a:prstGeom>
          <a:noFill/>
        </p:spPr>
        <p:txBody>
          <a:bodyPr wrap="square" rtlCol="0">
            <a:spAutoFit/>
          </a:bodyPr>
          <a:lstStyle/>
          <a:p>
            <a:pPr algn="r" rtl="1"/>
            <a:r>
              <a:rPr lang="fa-IR" sz="2400" dirty="0" smtClean="0">
                <a:cs typeface="B Titr" panose="00000700000000000000" pitchFamily="2" charset="-78"/>
              </a:rPr>
              <a:t>حل مسئله فروشنده دوره گرد (</a:t>
            </a:r>
            <a:r>
              <a:rPr lang="en-US" sz="2400" dirty="0" smtClean="0">
                <a:latin typeface="Times New Roman" panose="02020603050405020304" pitchFamily="18" charset="0"/>
                <a:cs typeface="Times New Roman" panose="02020603050405020304" pitchFamily="18" charset="0"/>
              </a:rPr>
              <a:t>TSP</a:t>
            </a:r>
            <a:r>
              <a:rPr lang="fa-IR" sz="2400" dirty="0" smtClean="0">
                <a:cs typeface="B Titr" panose="00000700000000000000" pitchFamily="2" charset="-78"/>
              </a:rPr>
              <a:t>)</a:t>
            </a:r>
            <a:endParaRPr lang="fa-IR" sz="2400" dirty="0">
              <a:cs typeface="B Titr" panose="00000700000000000000" pitchFamily="2" charset="-78"/>
            </a:endParaRPr>
          </a:p>
          <a:p>
            <a:pPr algn="ctr" rtl="1"/>
            <a:r>
              <a:rPr lang="fa-IR" b="1" dirty="0" smtClean="0">
                <a:cs typeface="B Lotus" panose="00000400000000000000" pitchFamily="2" charset="-78"/>
              </a:rPr>
              <a:t>با استفاده از الگوریتم بهینه سازکلونی مورچگان</a:t>
            </a:r>
            <a:r>
              <a:rPr lang="en-US" b="1" dirty="0" smtClean="0">
                <a:cs typeface="B Lotus" panose="00000400000000000000" pitchFamily="2" charset="-78"/>
              </a:rPr>
              <a:t> </a:t>
            </a:r>
            <a:r>
              <a:rPr lang="fa-IR" b="1" dirty="0" smtClean="0">
                <a:cs typeface="B Lotus" panose="00000400000000000000" pitchFamily="2" charset="-78"/>
              </a:rPr>
              <a:t>و</a:t>
            </a:r>
            <a:r>
              <a:rPr lang="en-US" b="1" dirty="0" smtClean="0">
                <a:latin typeface="Times New Roman" panose="02020603050405020304" pitchFamily="18" charset="0"/>
                <a:cs typeface="Times New Roman" panose="02020603050405020304" pitchFamily="18" charset="0"/>
              </a:rPr>
              <a:t>Tensorflow</a:t>
            </a:r>
            <a:endParaRPr lang="en-US" sz="1600"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826" y="949012"/>
            <a:ext cx="8884918" cy="549585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55130767"/>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BB047D-A6CD-43AB-96F0-683C726B586B}" type="slidenum">
              <a:rPr lang="en-US" smtClean="0">
                <a:solidFill>
                  <a:srgbClr val="7F7F7F"/>
                </a:solidFill>
              </a:rPr>
              <a:pPr/>
              <a:t>27</a:t>
            </a:fld>
            <a:endParaRPr lang="en-US" dirty="0">
              <a:solidFill>
                <a:srgbClr val="7F7F7F"/>
              </a:solidFill>
            </a:endParaRPr>
          </a:p>
        </p:txBody>
      </p:sp>
      <p:sp>
        <p:nvSpPr>
          <p:cNvPr id="3" name="TextBox 2"/>
          <p:cNvSpPr txBox="1"/>
          <p:nvPr/>
        </p:nvSpPr>
        <p:spPr>
          <a:xfrm>
            <a:off x="0" y="6488668"/>
            <a:ext cx="9906000" cy="338554"/>
          </a:xfrm>
          <a:prstGeom prst="rect">
            <a:avLst/>
          </a:prstGeom>
          <a:solidFill>
            <a:schemeClr val="bg1"/>
          </a:solid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25/25</a:t>
            </a:r>
            <a:endParaRPr lang="en-US" sz="1600" dirty="0">
              <a:cs typeface="B Lotus" panose="00000400000000000000" pitchFamily="2" charset="-78"/>
            </a:endParaRPr>
          </a:p>
        </p:txBody>
      </p:sp>
      <p:sp>
        <p:nvSpPr>
          <p:cNvPr id="4" name="Rectangle 3"/>
          <p:cNvSpPr/>
          <p:nvPr/>
        </p:nvSpPr>
        <p:spPr>
          <a:xfrm>
            <a:off x="161365" y="376518"/>
            <a:ext cx="84716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22863" y="137226"/>
            <a:ext cx="4824578" cy="738664"/>
          </a:xfrm>
          <a:prstGeom prst="rect">
            <a:avLst/>
          </a:prstGeom>
          <a:noFill/>
        </p:spPr>
        <p:txBody>
          <a:bodyPr wrap="square" rtlCol="0">
            <a:spAutoFit/>
          </a:bodyPr>
          <a:lstStyle/>
          <a:p>
            <a:pPr algn="r" rtl="1"/>
            <a:r>
              <a:rPr lang="fa-IR" sz="2400" dirty="0" smtClean="0">
                <a:cs typeface="B Titr" panose="00000700000000000000" pitchFamily="2" charset="-78"/>
              </a:rPr>
              <a:t>حل مسئله فروشنده دوره گرد (</a:t>
            </a:r>
            <a:r>
              <a:rPr lang="en-US" sz="2400" dirty="0" smtClean="0">
                <a:latin typeface="Times New Roman" panose="02020603050405020304" pitchFamily="18" charset="0"/>
                <a:cs typeface="Times New Roman" panose="02020603050405020304" pitchFamily="18" charset="0"/>
              </a:rPr>
              <a:t>TSP</a:t>
            </a:r>
            <a:r>
              <a:rPr lang="fa-IR" sz="2400" dirty="0" smtClean="0">
                <a:cs typeface="B Titr" panose="00000700000000000000" pitchFamily="2" charset="-78"/>
              </a:rPr>
              <a:t>)</a:t>
            </a:r>
          </a:p>
          <a:p>
            <a:pPr lvl="0" algn="ctr" rtl="1"/>
            <a:r>
              <a:rPr lang="fa-IR" b="1" dirty="0">
                <a:solidFill>
                  <a:prstClr val="black"/>
                </a:solidFill>
                <a:cs typeface="B Lotus" panose="00000400000000000000" pitchFamily="2" charset="-78"/>
              </a:rPr>
              <a:t>با استفاده از الگوریتم بهینه سازکلونی مورچگان </a:t>
            </a:r>
            <a:r>
              <a:rPr lang="fa-IR" b="1" dirty="0" smtClean="0">
                <a:solidFill>
                  <a:prstClr val="black"/>
                </a:solidFill>
                <a:cs typeface="B Lotus" panose="00000400000000000000" pitchFamily="2" charset="-78"/>
              </a:rPr>
              <a:t>و</a:t>
            </a:r>
            <a:r>
              <a:rPr lang="en-US" b="1" dirty="0" err="1" smtClean="0">
                <a:solidFill>
                  <a:prstClr val="black"/>
                </a:solidFill>
                <a:latin typeface="Times New Roman" panose="02020603050405020304" pitchFamily="18" charset="0"/>
                <a:cs typeface="Times New Roman" panose="02020603050405020304" pitchFamily="18" charset="0"/>
              </a:rPr>
              <a:t>PyTorch</a:t>
            </a:r>
            <a:endParaRPr lang="en-US" b="1" dirty="0">
              <a:solidFill>
                <a:prstClr val="black"/>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894" y="936434"/>
            <a:ext cx="8791459" cy="551623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86490304"/>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46" y="5152299"/>
            <a:ext cx="6920508" cy="6858000"/>
          </a:xfrm>
          <a:prstGeom prst="rect">
            <a:avLst/>
          </a:prstGeom>
        </p:spPr>
      </p:pic>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2963" y="4439165"/>
            <a:ext cx="5457825" cy="5715000"/>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5667" y="-2591830"/>
            <a:ext cx="5715000" cy="5715000"/>
          </a:xfrm>
          <a:prstGeom prst="rect">
            <a:avLst/>
          </a:prstGeom>
        </p:spPr>
      </p:pic>
      <p:sp>
        <p:nvSpPr>
          <p:cNvPr id="3" name="TextBox 2"/>
          <p:cNvSpPr txBox="1"/>
          <p:nvPr/>
        </p:nvSpPr>
        <p:spPr>
          <a:xfrm>
            <a:off x="2347783" y="3039763"/>
            <a:ext cx="5511114" cy="769441"/>
          </a:xfrm>
          <a:prstGeom prst="rect">
            <a:avLst/>
          </a:prstGeom>
          <a:noFill/>
        </p:spPr>
        <p:txBody>
          <a:bodyPr wrap="square" rtlCol="0">
            <a:spAutoFit/>
          </a:bodyPr>
          <a:lstStyle/>
          <a:p>
            <a:pPr algn="ctr" rtl="1"/>
            <a:r>
              <a:rPr lang="fa-IR" sz="4400" dirty="0" smtClean="0">
                <a:cs typeface="B Titr" panose="00000700000000000000" pitchFamily="2" charset="-78"/>
              </a:rPr>
              <a:t>با تشکر از توجه شما </a:t>
            </a:r>
            <a:endParaRPr lang="en-US" sz="4400" dirty="0">
              <a:cs typeface="B Titr" panose="00000700000000000000" pitchFamily="2" charset="-78"/>
            </a:endParaRPr>
          </a:p>
        </p:txBody>
      </p:sp>
      <p:sp>
        <p:nvSpPr>
          <p:cNvPr id="4" name="Flowchart: Extract 3"/>
          <p:cNvSpPr/>
          <p:nvPr/>
        </p:nvSpPr>
        <p:spPr>
          <a:xfrm rot="1885787">
            <a:off x="7710618" y="-605481"/>
            <a:ext cx="4065373" cy="3373394"/>
          </a:xfrm>
          <a:prstGeom prst="flowChartExtra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Extract 4"/>
          <p:cNvSpPr/>
          <p:nvPr/>
        </p:nvSpPr>
        <p:spPr>
          <a:xfrm rot="1885787">
            <a:off x="8344930" y="-564293"/>
            <a:ext cx="4065373" cy="3373394"/>
          </a:xfrm>
          <a:prstGeom prst="flowChartExtra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Extract 5"/>
          <p:cNvSpPr/>
          <p:nvPr/>
        </p:nvSpPr>
        <p:spPr>
          <a:xfrm rot="1885787">
            <a:off x="9053385" y="-535461"/>
            <a:ext cx="4065373" cy="3373394"/>
          </a:xfrm>
          <a:prstGeom prst="flowChartExtra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852616" y="4559644"/>
            <a:ext cx="3015048" cy="2940908"/>
          </a:xfrm>
          <a:prstGeom prst="flowChartConnector">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1095632" y="4761471"/>
            <a:ext cx="3015048" cy="2940908"/>
          </a:xfrm>
          <a:prstGeom prst="flowChartConnector">
            <a:avLst/>
          </a:prstGeom>
          <a:solidFill>
            <a:srgbClr val="DAE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1330411" y="4934465"/>
            <a:ext cx="3015048" cy="2940908"/>
          </a:xfrm>
          <a:prstGeom prst="flowChartConnector">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7908324" y="432487"/>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8839199" y="906162"/>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8365524" y="584887"/>
            <a:ext cx="609600" cy="626075"/>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8991600" y="-181232"/>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8410833" y="1907059"/>
            <a:ext cx="621957" cy="638433"/>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9345826" y="1981200"/>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7146324" y="1264509"/>
            <a:ext cx="613719" cy="626075"/>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267730" y="4403125"/>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p:cNvSpPr/>
          <p:nvPr/>
        </p:nvSpPr>
        <p:spPr>
          <a:xfrm>
            <a:off x="461318" y="4588477"/>
            <a:ext cx="589006" cy="564291"/>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p:cNvSpPr/>
          <p:nvPr/>
        </p:nvSpPr>
        <p:spPr>
          <a:xfrm>
            <a:off x="1103870" y="5968314"/>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p:cNvSpPr/>
          <p:nvPr/>
        </p:nvSpPr>
        <p:spPr>
          <a:xfrm>
            <a:off x="-267730" y="6145427"/>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p:cNvSpPr/>
          <p:nvPr/>
        </p:nvSpPr>
        <p:spPr>
          <a:xfrm>
            <a:off x="9568249" y="881449"/>
            <a:ext cx="914400" cy="889686"/>
          </a:xfrm>
          <a:prstGeom prst="flowChartConnector">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p:cNvSpPr/>
          <p:nvPr/>
        </p:nvSpPr>
        <p:spPr>
          <a:xfrm>
            <a:off x="411892" y="5206314"/>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Connector 23"/>
          <p:cNvSpPr/>
          <p:nvPr/>
        </p:nvSpPr>
        <p:spPr>
          <a:xfrm>
            <a:off x="-457200" y="4184823"/>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p:cNvSpPr/>
          <p:nvPr/>
        </p:nvSpPr>
        <p:spPr>
          <a:xfrm>
            <a:off x="514865" y="6413157"/>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Connector 25"/>
          <p:cNvSpPr/>
          <p:nvPr/>
        </p:nvSpPr>
        <p:spPr>
          <a:xfrm>
            <a:off x="9448800" y="2454876"/>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p:cNvSpPr/>
          <p:nvPr/>
        </p:nvSpPr>
        <p:spPr>
          <a:xfrm>
            <a:off x="8237838" y="1095633"/>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p:cNvSpPr/>
          <p:nvPr/>
        </p:nvSpPr>
        <p:spPr>
          <a:xfrm>
            <a:off x="9251092" y="1293341"/>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28"/>
          <p:cNvSpPr/>
          <p:nvPr/>
        </p:nvSpPr>
        <p:spPr>
          <a:xfrm>
            <a:off x="7348151" y="1626973"/>
            <a:ext cx="560172" cy="535459"/>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Connector 29"/>
          <p:cNvSpPr/>
          <p:nvPr/>
        </p:nvSpPr>
        <p:spPr>
          <a:xfrm>
            <a:off x="1453979" y="5358714"/>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Connector 30"/>
          <p:cNvSpPr/>
          <p:nvPr/>
        </p:nvSpPr>
        <p:spPr>
          <a:xfrm>
            <a:off x="7224584" y="440725"/>
            <a:ext cx="914400" cy="88968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0180624"/>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2937"/>
            <a:ext cx="9906000" cy="5572125"/>
          </a:xfrm>
          <a:prstGeom prst="rect">
            <a:avLst/>
          </a:prstGeom>
        </p:spPr>
      </p:pic>
    </p:spTree>
    <p:extLst>
      <p:ext uri="{BB962C8B-B14F-4D97-AF65-F5344CB8AC3E}">
        <p14:creationId xmlns:p14="http://schemas.microsoft.com/office/powerpoint/2010/main" val="98724547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35">
            <a:extLst>
              <a:ext uri="{FF2B5EF4-FFF2-40B4-BE49-F238E27FC236}">
                <a16:creationId xmlns:a16="http://schemas.microsoft.com/office/drawing/2014/main" xmlns="" id="{F7CD9EDC-C949-4D72-B04B-A61A03459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7522" y="0"/>
            <a:ext cx="3594795" cy="3594795"/>
          </a:xfrm>
          <a:prstGeom prst="rect">
            <a:avLst/>
          </a:prstGeom>
        </p:spPr>
      </p:pic>
      <p:sp>
        <p:nvSpPr>
          <p:cNvPr id="3" name="TextBox 2"/>
          <p:cNvSpPr txBox="1"/>
          <p:nvPr/>
        </p:nvSpPr>
        <p:spPr>
          <a:xfrm>
            <a:off x="1469985" y="4668977"/>
            <a:ext cx="6967960" cy="1477328"/>
          </a:xfrm>
          <a:prstGeom prst="rect">
            <a:avLst/>
          </a:prstGeom>
          <a:noFill/>
        </p:spPr>
        <p:txBody>
          <a:bodyPr wrap="square" rtlCol="0">
            <a:spAutoFit/>
          </a:bodyPr>
          <a:lstStyle/>
          <a:p>
            <a:pPr algn="ctr" rtl="1">
              <a:lnSpc>
                <a:spcPct val="150000"/>
              </a:lnSpc>
            </a:pPr>
            <a:r>
              <a:rPr lang="fa-IR" sz="2000" dirty="0" smtClean="0">
                <a:effectLst>
                  <a:outerShdw blurRad="38100" dist="38100" dir="2700000" algn="tl">
                    <a:srgbClr val="000000">
                      <a:alpha val="43137"/>
                    </a:srgbClr>
                  </a:outerShdw>
                </a:effectLst>
                <a:cs typeface="B Titr" panose="00000700000000000000" pitchFamily="2" charset="-78"/>
              </a:rPr>
              <a:t>الگوریتم های فراابتکاری،  الگوریتم بهینه ساز کلونی مورچگان</a:t>
            </a:r>
          </a:p>
          <a:p>
            <a:pPr algn="ctr" rtl="1">
              <a:lnSpc>
                <a:spcPct val="150000"/>
              </a:lnSpc>
            </a:pPr>
            <a:r>
              <a:rPr lang="fa-IR" sz="2000" dirty="0" smtClean="0">
                <a:effectLst>
                  <a:outerShdw blurRad="38100" dist="38100" dir="2700000" algn="tl">
                    <a:srgbClr val="000000">
                      <a:alpha val="43137"/>
                    </a:srgbClr>
                  </a:outerShdw>
                </a:effectLst>
                <a:cs typeface="B Titr" panose="00000700000000000000" pitchFamily="2" charset="-78"/>
              </a:rPr>
              <a:t>و</a:t>
            </a:r>
          </a:p>
          <a:p>
            <a:pPr algn="ctr" rtl="1">
              <a:lnSpc>
                <a:spcPct val="150000"/>
              </a:lnSpc>
            </a:pPr>
            <a:r>
              <a:rPr lang="fa-IR" sz="2000" dirty="0" smtClean="0">
                <a:effectLst>
                  <a:outerShdw blurRad="38100" dist="38100" dir="2700000" algn="tl">
                    <a:srgbClr val="000000">
                      <a:alpha val="43137"/>
                    </a:srgbClr>
                  </a:outerShdw>
                </a:effectLst>
                <a:cs typeface="B Titr" panose="00000700000000000000" pitchFamily="2" charset="-78"/>
              </a:rPr>
              <a:t>حل مسائل یادگیری ماشین </a:t>
            </a:r>
            <a:endParaRPr lang="en-US" sz="2000" dirty="0">
              <a:effectLst>
                <a:outerShdw blurRad="38100" dist="38100" dir="2700000" algn="tl">
                  <a:srgbClr val="000000">
                    <a:alpha val="43137"/>
                  </a:srgbClr>
                </a:outerShdw>
              </a:effectLst>
              <a:cs typeface="B Titr" panose="00000700000000000000" pitchFamily="2" charset="-78"/>
            </a:endParaRPr>
          </a:p>
        </p:txBody>
      </p:sp>
      <p:sp>
        <p:nvSpPr>
          <p:cNvPr id="4" name="TextBox 3"/>
          <p:cNvSpPr txBox="1"/>
          <p:nvPr/>
        </p:nvSpPr>
        <p:spPr>
          <a:xfrm>
            <a:off x="1400537" y="3418911"/>
            <a:ext cx="7002684" cy="923330"/>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Meta Heuristic Algorithms – Ant Colony Optimization Algorithm </a:t>
            </a:r>
          </a:p>
          <a:p>
            <a:pPr algn="ctr"/>
            <a:r>
              <a:rPr lang="en-US" b="1" dirty="0" smtClean="0">
                <a:latin typeface="Times New Roman" panose="02020603050405020304" pitchFamily="18" charset="0"/>
                <a:cs typeface="Times New Roman" panose="02020603050405020304" pitchFamily="18" charset="0"/>
              </a:rPr>
              <a:t>&amp;</a:t>
            </a:r>
          </a:p>
          <a:p>
            <a:pPr algn="ctr"/>
            <a:r>
              <a:rPr lang="en-US" b="1" dirty="0" smtClean="0">
                <a:latin typeface="Times New Roman" panose="02020603050405020304" pitchFamily="18" charset="0"/>
                <a:cs typeface="Times New Roman" panose="02020603050405020304" pitchFamily="18" charset="0"/>
              </a:rPr>
              <a:t>Solving Machine Learning Problems </a:t>
            </a:r>
            <a:endParaRPr lang="en-US" b="1" dirty="0">
              <a:latin typeface="Times New Roman" panose="02020603050405020304" pitchFamily="18" charset="0"/>
              <a:cs typeface="Times New Roman" panose="02020603050405020304" pitchFamily="18" charset="0"/>
            </a:endParaRPr>
          </a:p>
        </p:txBody>
      </p:sp>
      <p:sp>
        <p:nvSpPr>
          <p:cNvPr id="5" name="Minus 4"/>
          <p:cNvSpPr/>
          <p:nvPr/>
        </p:nvSpPr>
        <p:spPr>
          <a:xfrm>
            <a:off x="2595075" y="4391967"/>
            <a:ext cx="4687747" cy="300942"/>
          </a:xfrm>
          <a:prstGeom prst="mathMinus">
            <a:avLst/>
          </a:prstGeom>
          <a:solidFill>
            <a:srgbClr val="8426E2"/>
          </a:solid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011763" y="4484566"/>
            <a:ext cx="115747" cy="115747"/>
          </a:xfrm>
          <a:prstGeom prst="flowChartConnector">
            <a:avLst/>
          </a:prstGeom>
          <a:solidFill>
            <a:srgbClr val="8426E2"/>
          </a:solid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2562280" y="4486494"/>
            <a:ext cx="115747" cy="115747"/>
          </a:xfrm>
          <a:prstGeom prst="flowChartConnector">
            <a:avLst/>
          </a:prstGeom>
          <a:solidFill>
            <a:srgbClr val="8426E2"/>
          </a:solid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7205656" y="4488424"/>
            <a:ext cx="115747" cy="115747"/>
          </a:xfrm>
          <a:prstGeom prst="flowChartConnector">
            <a:avLst/>
          </a:prstGeom>
          <a:solidFill>
            <a:srgbClr val="8426E2"/>
          </a:solid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6767749" y="4478778"/>
            <a:ext cx="115747" cy="115747"/>
          </a:xfrm>
          <a:prstGeom prst="flowChartConnector">
            <a:avLst/>
          </a:prstGeom>
          <a:solidFill>
            <a:srgbClr val="8426E2"/>
          </a:solid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2780269" y="4484565"/>
            <a:ext cx="115747" cy="115747"/>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6995384" y="4486494"/>
            <a:ext cx="115747" cy="115747"/>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1/25</a:t>
            </a:r>
            <a:endParaRPr lang="en-US" sz="1600" dirty="0">
              <a:cs typeface="B Lotus" panose="00000400000000000000" pitchFamily="2" charset="-78"/>
            </a:endParaRPr>
          </a:p>
        </p:txBody>
      </p:sp>
    </p:spTree>
    <p:extLst>
      <p:ext uri="{BB962C8B-B14F-4D97-AF65-F5344CB8AC3E}">
        <p14:creationId xmlns:p14="http://schemas.microsoft.com/office/powerpoint/2010/main" val="354567193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lowchart: Connector 1"/>
          <p:cNvSpPr/>
          <p:nvPr/>
        </p:nvSpPr>
        <p:spPr>
          <a:xfrm>
            <a:off x="-1030147" y="-937549"/>
            <a:ext cx="3009418" cy="2951544"/>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p:cNvSpPr/>
          <p:nvPr/>
        </p:nvSpPr>
        <p:spPr>
          <a:xfrm>
            <a:off x="-1018572" y="1469985"/>
            <a:ext cx="1504709" cy="1377388"/>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p:cNvSpPr/>
          <p:nvPr/>
        </p:nvSpPr>
        <p:spPr>
          <a:xfrm>
            <a:off x="1089949" y="34724"/>
            <a:ext cx="1537504" cy="1595377"/>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891251" y="2818435"/>
            <a:ext cx="2037144" cy="2048719"/>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8322197" y="-567159"/>
            <a:ext cx="2037144" cy="2048719"/>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7974958" y="1"/>
            <a:ext cx="752354" cy="729206"/>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9074553" y="717631"/>
            <a:ext cx="578734" cy="567160"/>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185195" y="4583575"/>
            <a:ext cx="717630" cy="694482"/>
          </a:xfrm>
          <a:prstGeom prst="flowChartConnector">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273215" y="405114"/>
            <a:ext cx="7396223" cy="5324535"/>
          </a:xfrm>
          <a:prstGeom prst="rect">
            <a:avLst/>
          </a:prstGeom>
          <a:noFill/>
        </p:spPr>
        <p:txBody>
          <a:bodyPr wrap="square" rtlCol="0">
            <a:spAutoFit/>
          </a:bodyPr>
          <a:lstStyle/>
          <a:p>
            <a:pPr algn="ctr" rtl="1">
              <a:lnSpc>
                <a:spcPct val="250000"/>
              </a:lnSpc>
            </a:pPr>
            <a:r>
              <a:rPr lang="fa-IR" sz="2000" u="sng" dirty="0" smtClean="0">
                <a:effectLst>
                  <a:outerShdw blurRad="38100" dist="38100" dir="2700000" algn="tl">
                    <a:srgbClr val="000000">
                      <a:alpha val="43137"/>
                    </a:srgbClr>
                  </a:outerShdw>
                </a:effectLst>
                <a:cs typeface="B Titr" panose="00000700000000000000" pitchFamily="2" charset="-78"/>
              </a:rPr>
              <a:t>فهرست مطالب</a:t>
            </a:r>
          </a:p>
          <a:p>
            <a:pPr algn="ctr" rtl="1">
              <a:lnSpc>
                <a:spcPct val="250000"/>
              </a:lnSpc>
            </a:pPr>
            <a:endParaRPr lang="fa-IR" sz="2000" u="sng" dirty="0" smtClean="0">
              <a:cs typeface="B Titr" panose="00000700000000000000" pitchFamily="2" charset="-78"/>
            </a:endParaRPr>
          </a:p>
          <a:p>
            <a:pPr marL="285750" indent="-285750" algn="ctr" rtl="1">
              <a:lnSpc>
                <a:spcPct val="200000"/>
              </a:lnSpc>
              <a:buFont typeface="Wingdings" panose="05000000000000000000" pitchFamily="2" charset="2"/>
              <a:buChar char="v"/>
            </a:pPr>
            <a:r>
              <a:rPr lang="fa-IR" sz="2000" b="1" dirty="0" smtClean="0">
                <a:effectLst>
                  <a:outerShdw blurRad="38100" dist="38100" dir="2700000" algn="tl">
                    <a:srgbClr val="000000">
                      <a:alpha val="43137"/>
                    </a:srgbClr>
                  </a:outerShdw>
                </a:effectLst>
                <a:cs typeface="B Lotus" panose="00000400000000000000" pitchFamily="2" charset="-78"/>
              </a:rPr>
              <a:t>معرفی اجمالی و کلی الگوریتم های فراابتکاری</a:t>
            </a:r>
          </a:p>
          <a:p>
            <a:pPr marL="285750" indent="-285750" algn="ctr" rtl="1">
              <a:lnSpc>
                <a:spcPct val="200000"/>
              </a:lnSpc>
              <a:buFont typeface="Wingdings" panose="05000000000000000000" pitchFamily="2" charset="2"/>
              <a:buChar char="v"/>
            </a:pPr>
            <a:r>
              <a:rPr lang="fa-IR" sz="2000" b="1" dirty="0" smtClean="0">
                <a:effectLst>
                  <a:outerShdw blurRad="38100" dist="38100" dir="2700000" algn="tl">
                    <a:srgbClr val="000000">
                      <a:alpha val="43137"/>
                    </a:srgbClr>
                  </a:outerShdw>
                </a:effectLst>
                <a:cs typeface="B Lotus" panose="00000400000000000000" pitchFamily="2" charset="-78"/>
              </a:rPr>
              <a:t>بررسی و معرفی برخی از الگوریتم های فراابتکاری</a:t>
            </a:r>
          </a:p>
          <a:p>
            <a:pPr marL="285750" indent="-285750" algn="ctr" rtl="1">
              <a:lnSpc>
                <a:spcPct val="200000"/>
              </a:lnSpc>
              <a:buFont typeface="Wingdings" panose="05000000000000000000" pitchFamily="2" charset="2"/>
              <a:buChar char="v"/>
            </a:pPr>
            <a:r>
              <a:rPr lang="fa-IR" sz="2000" b="1" dirty="0" smtClean="0">
                <a:effectLst>
                  <a:outerShdw blurRad="38100" dist="38100" dir="2700000" algn="tl">
                    <a:srgbClr val="000000">
                      <a:alpha val="43137"/>
                    </a:srgbClr>
                  </a:outerShdw>
                </a:effectLst>
                <a:cs typeface="B Lotus" panose="00000400000000000000" pitchFamily="2" charset="-78"/>
              </a:rPr>
              <a:t>معرفی و بررسی الگوریتم بهینه ساز کلونی مورچگان</a:t>
            </a:r>
          </a:p>
          <a:p>
            <a:pPr marL="285750" indent="-285750" algn="ctr" rtl="1">
              <a:lnSpc>
                <a:spcPct val="200000"/>
              </a:lnSpc>
              <a:buFont typeface="Wingdings" panose="05000000000000000000" pitchFamily="2" charset="2"/>
              <a:buChar char="v"/>
            </a:pPr>
            <a:r>
              <a:rPr lang="fa-IR" sz="2000" b="1" dirty="0" smtClean="0">
                <a:effectLst>
                  <a:outerShdw blurRad="38100" dist="38100" dir="2700000" algn="tl">
                    <a:srgbClr val="000000">
                      <a:alpha val="43137"/>
                    </a:srgbClr>
                  </a:outerShdw>
                </a:effectLst>
                <a:cs typeface="B Lotus" panose="00000400000000000000" pitchFamily="2" charset="-78"/>
              </a:rPr>
              <a:t>معرفی و بررسی نحوه عملکرد الگوریتم کلونی مورچگان در دنیای انسان وکامپیوت</a:t>
            </a:r>
            <a:r>
              <a:rPr lang="fa-IR" sz="2000" b="1" dirty="0">
                <a:effectLst>
                  <a:outerShdw blurRad="38100" dist="38100" dir="2700000" algn="tl">
                    <a:srgbClr val="000000">
                      <a:alpha val="43137"/>
                    </a:srgbClr>
                  </a:outerShdw>
                </a:effectLst>
                <a:cs typeface="B Lotus" panose="00000400000000000000" pitchFamily="2" charset="-78"/>
              </a:rPr>
              <a:t>ر</a:t>
            </a:r>
            <a:endParaRPr lang="fa-IR" sz="2000" b="1" dirty="0" smtClean="0">
              <a:effectLst>
                <a:outerShdw blurRad="38100" dist="38100" dir="2700000" algn="tl">
                  <a:srgbClr val="000000">
                    <a:alpha val="43137"/>
                  </a:srgbClr>
                </a:outerShdw>
              </a:effectLst>
              <a:cs typeface="B Lotus" panose="00000400000000000000" pitchFamily="2" charset="-78"/>
            </a:endParaRPr>
          </a:p>
          <a:p>
            <a:pPr marL="285750" indent="-285750" algn="ctr" rtl="1">
              <a:lnSpc>
                <a:spcPct val="200000"/>
              </a:lnSpc>
              <a:buFont typeface="Wingdings" panose="05000000000000000000" pitchFamily="2" charset="2"/>
              <a:buChar char="v"/>
            </a:pPr>
            <a:r>
              <a:rPr lang="fa-IR" sz="2000" b="1" dirty="0" smtClean="0">
                <a:effectLst>
                  <a:outerShdw blurRad="38100" dist="38100" dir="2700000" algn="tl">
                    <a:srgbClr val="000000">
                      <a:alpha val="43137"/>
                    </a:srgbClr>
                  </a:outerShdw>
                </a:effectLst>
                <a:cs typeface="B Lotus" panose="00000400000000000000" pitchFamily="2" charset="-78"/>
              </a:rPr>
              <a:t>نحوه حل مسئال یادگیری ماشین با استفاده از الگوریتم های فراابتکاری</a:t>
            </a:r>
          </a:p>
          <a:p>
            <a:pPr marL="285750" indent="-285750" algn="ctr" rtl="1">
              <a:lnSpc>
                <a:spcPct val="200000"/>
              </a:lnSpc>
              <a:buFont typeface="Wingdings" panose="05000000000000000000" pitchFamily="2" charset="2"/>
              <a:buChar char="v"/>
            </a:pPr>
            <a:r>
              <a:rPr lang="fa-IR" sz="2000" b="1" dirty="0" smtClean="0">
                <a:effectLst>
                  <a:outerShdw blurRad="38100" dist="38100" dir="2700000" algn="tl">
                    <a:srgbClr val="000000">
                      <a:alpha val="43137"/>
                    </a:srgbClr>
                  </a:outerShdw>
                </a:effectLst>
                <a:cs typeface="B Lotus" panose="00000400000000000000" pitchFamily="2" charset="-78"/>
              </a:rPr>
              <a:t>حل مسئله فروشنده دوره گرد</a:t>
            </a:r>
            <a:endParaRPr lang="en-US" sz="2000" b="1" dirty="0">
              <a:effectLst>
                <a:outerShdw blurRad="38100" dist="38100" dir="2700000" algn="tl">
                  <a:srgbClr val="000000">
                    <a:alpha val="43137"/>
                  </a:srgbClr>
                </a:outerShdw>
              </a:effectLst>
              <a:cs typeface="B Lotus" panose="00000400000000000000" pitchFamily="2" charset="-78"/>
            </a:endParaRPr>
          </a:p>
        </p:txBody>
      </p:sp>
      <p:sp>
        <p:nvSpPr>
          <p:cNvPr id="11" name="Oval 10"/>
          <p:cNvSpPr/>
          <p:nvPr/>
        </p:nvSpPr>
        <p:spPr>
          <a:xfrm>
            <a:off x="8773297" y="1383957"/>
            <a:ext cx="1729946" cy="1729946"/>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060724" y="1573428"/>
            <a:ext cx="897925" cy="8979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31805" y="1676401"/>
            <a:ext cx="897925" cy="8979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379838" y="354228"/>
            <a:ext cx="897925" cy="8979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03654" y="4160109"/>
            <a:ext cx="897925" cy="8979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557103" y="3587337"/>
            <a:ext cx="1532238" cy="151164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008075" y="3628769"/>
            <a:ext cx="897925" cy="8979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8653848" y="2619633"/>
            <a:ext cx="1252152" cy="1190367"/>
          </a:xfrm>
          <a:prstGeom prst="ellipse">
            <a:avLst/>
          </a:prstGeom>
          <a:noFill/>
          <a:ln>
            <a:solidFill>
              <a:srgbClr val="8426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2/25</a:t>
            </a:r>
            <a:endParaRPr lang="en-US" sz="1600" dirty="0">
              <a:cs typeface="B Lotus" panose="00000400000000000000" pitchFamily="2" charset="-78"/>
            </a:endParaRPr>
          </a:p>
        </p:txBody>
      </p:sp>
    </p:spTree>
    <p:extLst>
      <p:ext uri="{BB962C8B-B14F-4D97-AF65-F5344CB8AC3E}">
        <p14:creationId xmlns:p14="http://schemas.microsoft.com/office/powerpoint/2010/main" val="709742937"/>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750"/>
                                        <p:tgtEl>
                                          <p:spTgt spid="10">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10" dur="750"/>
                                        <p:tgtEl>
                                          <p:spTgt spid="10">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animEffect transition="in" filter="randombar(horizontal)">
                                      <p:cBhvr>
                                        <p:cTn id="13" dur="750"/>
                                        <p:tgtEl>
                                          <p:spTgt spid="10">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xEl>
                                              <p:pRg st="4" end="4"/>
                                            </p:txEl>
                                          </p:spTgt>
                                        </p:tgtEl>
                                        <p:attrNameLst>
                                          <p:attrName>style.visibility</p:attrName>
                                        </p:attrNameLst>
                                      </p:cBhvr>
                                      <p:to>
                                        <p:strVal val="visible"/>
                                      </p:to>
                                    </p:set>
                                    <p:animEffect transition="in" filter="randombar(horizontal)">
                                      <p:cBhvr>
                                        <p:cTn id="16" dur="750"/>
                                        <p:tgtEl>
                                          <p:spTgt spid="10">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animEffect transition="in" filter="randombar(horizontal)">
                                      <p:cBhvr>
                                        <p:cTn id="19" dur="750"/>
                                        <p:tgtEl>
                                          <p:spTgt spid="10">
                                            <p:txEl>
                                              <p:pRg st="5" end="5"/>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10">
                                            <p:txEl>
                                              <p:pRg st="6" end="6"/>
                                            </p:txEl>
                                          </p:spTgt>
                                        </p:tgtEl>
                                        <p:attrNameLst>
                                          <p:attrName>style.visibility</p:attrName>
                                        </p:attrNameLst>
                                      </p:cBhvr>
                                      <p:to>
                                        <p:strVal val="visible"/>
                                      </p:to>
                                    </p:set>
                                    <p:animEffect transition="in" filter="randombar(horizontal)">
                                      <p:cBhvr>
                                        <p:cTn id="22" dur="750"/>
                                        <p:tgtEl>
                                          <p:spTgt spid="10">
                                            <p:txEl>
                                              <p:pRg st="6" end="6"/>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animEffect transition="in" filter="randombar(horizontal)">
                                      <p:cBhvr>
                                        <p:cTn id="25" dur="75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2682" y="1605789"/>
            <a:ext cx="7077076" cy="4524315"/>
          </a:xfrm>
          <a:prstGeom prst="rect">
            <a:avLst/>
          </a:prstGeom>
          <a:noFill/>
        </p:spPr>
        <p:txBody>
          <a:bodyPr wrap="square" rtlCol="0">
            <a:spAutoFit/>
          </a:bodyPr>
          <a:lstStyle/>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پایه ریاضی قوی ندارند </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بیشتر </a:t>
            </a:r>
            <a:r>
              <a:rPr lang="fa-IR" b="1" u="sng" dirty="0" smtClean="0">
                <a:effectLst>
                  <a:outerShdw blurRad="38100" dist="38100" dir="2700000" algn="tl">
                    <a:srgbClr val="000000">
                      <a:alpha val="43137"/>
                    </a:srgbClr>
                  </a:outerShdw>
                </a:effectLst>
                <a:cs typeface="B Lotus" panose="00000400000000000000" pitchFamily="2" charset="-78"/>
              </a:rPr>
              <a:t>ماهیت تصادفی</a:t>
            </a:r>
            <a:r>
              <a:rPr lang="fa-IR" b="1" dirty="0" smtClean="0">
                <a:effectLst>
                  <a:outerShdw blurRad="38100" dist="38100" dir="2700000" algn="tl">
                    <a:srgbClr val="000000">
                      <a:alpha val="43137"/>
                    </a:srgbClr>
                  </a:outerShdw>
                </a:effectLst>
                <a:cs typeface="B Lotus" panose="00000400000000000000" pitchFamily="2" charset="-78"/>
              </a:rPr>
              <a:t> دارند</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راه حل بهینه دقیق را </a:t>
            </a:r>
            <a:r>
              <a:rPr lang="fa-IR" b="1" u="sng" dirty="0" smtClean="0">
                <a:effectLst>
                  <a:outerShdw blurRad="38100" dist="38100" dir="2700000" algn="tl">
                    <a:srgbClr val="000000">
                      <a:alpha val="43137"/>
                    </a:srgbClr>
                  </a:outerShdw>
                </a:effectLst>
                <a:cs typeface="B Lotus" panose="00000400000000000000" pitchFamily="2" charset="-78"/>
              </a:rPr>
              <a:t>تضمین</a:t>
            </a:r>
            <a:r>
              <a:rPr lang="fa-IR" b="1" dirty="0" smtClean="0">
                <a:effectLst>
                  <a:outerShdw blurRad="38100" dist="38100" dir="2700000" algn="tl">
                    <a:srgbClr val="000000">
                      <a:alpha val="43137"/>
                    </a:srgbClr>
                  </a:outerShdw>
                </a:effectLst>
                <a:cs typeface="B Lotus" panose="00000400000000000000" pitchFamily="2" charset="-78"/>
              </a:rPr>
              <a:t> نمیکنند</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برای </a:t>
            </a:r>
            <a:r>
              <a:rPr lang="fa-IR" b="1" u="sng" dirty="0" smtClean="0">
                <a:effectLst>
                  <a:outerShdw blurRad="38100" dist="38100" dir="2700000" algn="tl">
                    <a:srgbClr val="000000">
                      <a:alpha val="43137"/>
                    </a:srgbClr>
                  </a:outerShdw>
                </a:effectLst>
                <a:cs typeface="B Lotus" panose="00000400000000000000" pitchFamily="2" charset="-78"/>
              </a:rPr>
              <a:t>راه حل های تقریبی</a:t>
            </a:r>
            <a:r>
              <a:rPr lang="fa-IR" b="1" dirty="0" smtClean="0">
                <a:effectLst>
                  <a:outerShdw blurRad="38100" dist="38100" dir="2700000" algn="tl">
                    <a:srgbClr val="000000">
                      <a:alpha val="43137"/>
                    </a:srgbClr>
                  </a:outerShdw>
                </a:effectLst>
                <a:cs typeface="B Lotus" panose="00000400000000000000" pitchFamily="2" charset="-78"/>
              </a:rPr>
              <a:t> خوب هستند</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نیازی به اثبات همگرایی ریاضی ندارند</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جذابیت عملی به همراه سهولت پیاده سازی</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از نظر محاسبتی </a:t>
            </a:r>
            <a:r>
              <a:rPr lang="fa-IR" b="1" u="sng" dirty="0" smtClean="0">
                <a:effectLst>
                  <a:outerShdw blurRad="38100" dist="38100" dir="2700000" algn="tl">
                    <a:srgbClr val="000000">
                      <a:alpha val="43137"/>
                    </a:srgbClr>
                  </a:outerShdw>
                </a:effectLst>
                <a:cs typeface="B Lotus" panose="00000400000000000000" pitchFamily="2" charset="-78"/>
              </a:rPr>
              <a:t>سریعتر</a:t>
            </a:r>
            <a:r>
              <a:rPr lang="fa-IR" b="1" dirty="0" smtClean="0">
                <a:effectLst>
                  <a:outerShdw blurRad="38100" dist="38100" dir="2700000" algn="tl">
                    <a:srgbClr val="000000">
                      <a:alpha val="43137"/>
                    </a:srgbClr>
                  </a:outerShdw>
                </a:effectLst>
                <a:cs typeface="B Lotus" panose="00000400000000000000" pitchFamily="2" charset="-78"/>
              </a:rPr>
              <a:t> از جست وجوی جامع هستند</a:t>
            </a:r>
          </a:p>
          <a:p>
            <a:pPr marL="285750" indent="-285750" algn="r" rtl="1">
              <a:lnSpc>
                <a:spcPct val="200000"/>
              </a:lnSpc>
              <a:buFont typeface="Wingdings" panose="05000000000000000000" pitchFamily="2" charset="2"/>
              <a:buChar char="§"/>
            </a:pPr>
            <a:r>
              <a:rPr lang="fa-IR" b="1" dirty="0" smtClean="0">
                <a:effectLst>
                  <a:outerShdw blurRad="38100" dist="38100" dir="2700000" algn="tl">
                    <a:srgbClr val="000000">
                      <a:alpha val="43137"/>
                    </a:srgbClr>
                  </a:outerShdw>
                </a:effectLst>
                <a:cs typeface="B Lotus" panose="00000400000000000000" pitchFamily="2" charset="-78"/>
              </a:rPr>
              <a:t>از یک اصل </a:t>
            </a:r>
            <a:r>
              <a:rPr lang="fa-IR" b="1" u="sng" dirty="0" smtClean="0">
                <a:effectLst>
                  <a:outerShdw blurRad="38100" dist="38100" dir="2700000" algn="tl">
                    <a:srgbClr val="000000">
                      <a:alpha val="43137"/>
                    </a:srgbClr>
                  </a:outerShdw>
                </a:effectLst>
                <a:cs typeface="B Lotus" panose="00000400000000000000" pitchFamily="2" charset="-78"/>
              </a:rPr>
              <a:t>طبیعی</a:t>
            </a:r>
            <a:r>
              <a:rPr lang="fa-IR" b="1" dirty="0" smtClean="0">
                <a:effectLst>
                  <a:outerShdw blurRad="38100" dist="38100" dir="2700000" algn="tl">
                    <a:srgbClr val="000000">
                      <a:alpha val="43137"/>
                    </a:srgbClr>
                  </a:outerShdw>
                </a:effectLst>
                <a:cs typeface="B Lotus" panose="00000400000000000000" pitchFamily="2" charset="-78"/>
              </a:rPr>
              <a:t>، </a:t>
            </a:r>
            <a:r>
              <a:rPr lang="fa-IR" b="1" u="sng" dirty="0" smtClean="0">
                <a:effectLst>
                  <a:outerShdw blurRad="38100" dist="38100" dir="2700000" algn="tl">
                    <a:srgbClr val="000000">
                      <a:alpha val="43137"/>
                    </a:srgbClr>
                  </a:outerShdw>
                </a:effectLst>
                <a:cs typeface="B Lotus" panose="00000400000000000000" pitchFamily="2" charset="-78"/>
              </a:rPr>
              <a:t>فیزیکی</a:t>
            </a:r>
            <a:r>
              <a:rPr lang="fa-IR" b="1" dirty="0" smtClean="0">
                <a:effectLst>
                  <a:outerShdw blurRad="38100" dist="38100" dir="2700000" algn="tl">
                    <a:srgbClr val="000000">
                      <a:alpha val="43137"/>
                    </a:srgbClr>
                  </a:outerShdw>
                </a:effectLst>
                <a:cs typeface="B Lotus" panose="00000400000000000000" pitchFamily="2" charset="-78"/>
              </a:rPr>
              <a:t> یا </a:t>
            </a:r>
            <a:r>
              <a:rPr lang="fa-IR" b="1" u="sng" dirty="0" smtClean="0">
                <a:effectLst>
                  <a:outerShdw blurRad="38100" dist="38100" dir="2700000" algn="tl">
                    <a:srgbClr val="000000">
                      <a:alpha val="43137"/>
                    </a:srgbClr>
                  </a:outerShdw>
                </a:effectLst>
                <a:cs typeface="B Lotus" panose="00000400000000000000" pitchFamily="2" charset="-78"/>
              </a:rPr>
              <a:t>بیولوژیکی</a:t>
            </a:r>
            <a:r>
              <a:rPr lang="fa-IR" b="1" dirty="0" smtClean="0">
                <a:effectLst>
                  <a:outerShdw blurRad="38100" dist="38100" dir="2700000" algn="tl">
                    <a:srgbClr val="000000">
                      <a:alpha val="43137"/>
                    </a:srgbClr>
                  </a:outerShdw>
                </a:effectLst>
                <a:cs typeface="B Lotus" panose="00000400000000000000" pitchFamily="2" charset="-78"/>
              </a:rPr>
              <a:t> شبیه به جست و جو یا بهینه ساز </a:t>
            </a:r>
            <a:r>
              <a:rPr lang="fa-IR" b="1" u="sng" dirty="0" smtClean="0">
                <a:effectLst>
                  <a:outerShdw blurRad="38100" dist="38100" dir="2700000" algn="tl">
                    <a:srgbClr val="000000">
                      <a:alpha val="43137"/>
                    </a:srgbClr>
                  </a:outerShdw>
                </a:effectLst>
                <a:cs typeface="B Lotus" panose="00000400000000000000" pitchFamily="2" charset="-78"/>
              </a:rPr>
              <a:t>تقلید میکنند </a:t>
            </a:r>
            <a:endParaRPr lang="en-US" b="1" u="sng" dirty="0">
              <a:effectLst>
                <a:outerShdw blurRad="38100" dist="38100" dir="2700000" algn="tl">
                  <a:srgbClr val="000000">
                    <a:alpha val="43137"/>
                  </a:srgbClr>
                </a:outerShdw>
              </a:effectLst>
              <a:cs typeface="B Lotus" panose="00000400000000000000" pitchFamily="2" charset="-78"/>
            </a:endParaRPr>
          </a:p>
        </p:txBody>
      </p:sp>
      <p:sp>
        <p:nvSpPr>
          <p:cNvPr id="4" name="TextBox 3"/>
          <p:cNvSpPr txBox="1"/>
          <p:nvPr/>
        </p:nvSpPr>
        <p:spPr>
          <a:xfrm>
            <a:off x="753035" y="1206982"/>
            <a:ext cx="8310283" cy="400110"/>
          </a:xfrm>
          <a:prstGeom prst="rect">
            <a:avLst/>
          </a:prstGeom>
          <a:noFill/>
        </p:spPr>
        <p:txBody>
          <a:bodyPr wrap="square" rtlCol="0">
            <a:spAutoFit/>
          </a:bodyPr>
          <a:lstStyle/>
          <a:p>
            <a:pPr algn="r" rtl="1"/>
            <a:r>
              <a:rPr lang="fa-IR" sz="2000" b="1" dirty="0" smtClean="0">
                <a:effectLst>
                  <a:outerShdw blurRad="38100" dist="38100" dir="2700000" algn="tl">
                    <a:srgbClr val="000000">
                      <a:alpha val="43137"/>
                    </a:srgbClr>
                  </a:outerShdw>
                </a:effectLst>
                <a:cs typeface="B Titr" panose="00000700000000000000" pitchFamily="2" charset="-78"/>
              </a:rPr>
              <a:t>الگوریتم های ابتکاری و فراابتکاری –</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(Heuristic and Meta heuristic Algorithms) </a:t>
            </a:r>
            <a:endParaRPr lang="en-US"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622" y="2896672"/>
            <a:ext cx="2280298" cy="1575205"/>
          </a:xfrm>
          <a:prstGeom prst="rect">
            <a:avLst/>
          </a:prstGeom>
        </p:spPr>
      </p:pic>
      <p:sp>
        <p:nvSpPr>
          <p:cNvPr id="10" name="TextBox 9"/>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3/25</a:t>
            </a:r>
            <a:endParaRPr lang="en-US" sz="1600" dirty="0">
              <a:cs typeface="B Lotus" panose="00000400000000000000" pitchFamily="2" charset="-78"/>
            </a:endParaRPr>
          </a:p>
        </p:txBody>
      </p:sp>
    </p:spTree>
    <p:extLst>
      <p:ext uri="{BB962C8B-B14F-4D97-AF65-F5344CB8AC3E}">
        <p14:creationId xmlns:p14="http://schemas.microsoft.com/office/powerpoint/2010/main" val="172115258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2877" y="1476020"/>
            <a:ext cx="6465673" cy="3462486"/>
          </a:xfrm>
          <a:prstGeom prst="rect">
            <a:avLst/>
          </a:prstGeom>
        </p:spPr>
        <p:txBody>
          <a:bodyPr wrap="square">
            <a:spAutoFit/>
          </a:bodyPr>
          <a:lstStyle/>
          <a:p>
            <a:pPr algn="ctr" rtl="1">
              <a:lnSpc>
                <a:spcPct val="150000"/>
              </a:lnSpc>
            </a:pPr>
            <a:r>
              <a:rPr lang="fa-IR" sz="2000" dirty="0" smtClean="0">
                <a:cs typeface="B Titr" panose="00000700000000000000" pitchFamily="2" charset="-78"/>
              </a:rPr>
              <a:t>روش ها و الگوریتم های بهینه سازی به دو دسته تقسیم میشوند</a:t>
            </a:r>
          </a:p>
          <a:p>
            <a:pPr algn="just" rtl="1">
              <a:lnSpc>
                <a:spcPct val="150000"/>
              </a:lnSpc>
            </a:pPr>
            <a:r>
              <a:rPr lang="fa-IR" i="1" u="sng" dirty="0" smtClean="0">
                <a:cs typeface="B Titr" panose="00000700000000000000" pitchFamily="2" charset="-78"/>
              </a:rPr>
              <a:t>دقیق</a:t>
            </a:r>
            <a:r>
              <a:rPr lang="fa-IR" dirty="0" smtClean="0">
                <a:cs typeface="B Titr" panose="00000700000000000000" pitchFamily="2" charset="-78"/>
              </a:rPr>
              <a:t>:</a:t>
            </a:r>
          </a:p>
          <a:p>
            <a:pPr marL="285750" indent="-285750" algn="just" rtl="1">
              <a:lnSpc>
                <a:spcPct val="150000"/>
              </a:lnSpc>
              <a:buFont typeface="Arial" panose="020B0604020202020204" pitchFamily="34" charset="0"/>
              <a:buChar char="•"/>
            </a:pPr>
            <a:r>
              <a:rPr lang="fa-IR" b="1" dirty="0" smtClean="0">
                <a:cs typeface="B Lotus" panose="00000400000000000000" pitchFamily="2" charset="-78"/>
              </a:rPr>
              <a:t>جواب بهینه به صورت دقیق</a:t>
            </a:r>
          </a:p>
          <a:p>
            <a:pPr marL="285750" indent="-285750" algn="just" rtl="1">
              <a:lnSpc>
                <a:spcPct val="150000"/>
              </a:lnSpc>
              <a:buFont typeface="Arial" panose="020B0604020202020204" pitchFamily="34" charset="0"/>
              <a:buChar char="•"/>
            </a:pPr>
            <a:r>
              <a:rPr lang="fa-IR" b="1" dirty="0" smtClean="0">
                <a:cs typeface="B Lotus" panose="00000400000000000000" pitchFamily="2" charset="-78"/>
              </a:rPr>
              <a:t>عدم کارایی در شرایط محاسباتی سخت و گسترده</a:t>
            </a:r>
          </a:p>
          <a:p>
            <a:pPr marL="285750" indent="-285750" algn="just" rtl="1">
              <a:lnSpc>
                <a:spcPct val="150000"/>
              </a:lnSpc>
              <a:buFont typeface="Arial" panose="020B0604020202020204" pitchFamily="34" charset="0"/>
              <a:buChar char="•"/>
            </a:pPr>
            <a:r>
              <a:rPr lang="fa-IR" b="1" dirty="0" smtClean="0">
                <a:cs typeface="B Lotus" panose="00000400000000000000" pitchFamily="2" charset="-78"/>
              </a:rPr>
              <a:t>زمان محاسباتی بالا </a:t>
            </a:r>
          </a:p>
          <a:p>
            <a:pPr algn="just" rtl="1">
              <a:lnSpc>
                <a:spcPct val="150000"/>
              </a:lnSpc>
            </a:pPr>
            <a:r>
              <a:rPr lang="fa-IR" i="1" u="sng" dirty="0" smtClean="0">
                <a:cs typeface="B Titr" panose="00000700000000000000" pitchFamily="2" charset="-78"/>
              </a:rPr>
              <a:t>تقریبی</a:t>
            </a:r>
            <a:r>
              <a:rPr lang="fa-IR" dirty="0" smtClean="0">
                <a:cs typeface="B Titr" panose="00000700000000000000" pitchFamily="2" charset="-78"/>
              </a:rPr>
              <a:t>:</a:t>
            </a:r>
          </a:p>
          <a:p>
            <a:pPr marL="285750" indent="-285750" algn="just" rtl="1">
              <a:lnSpc>
                <a:spcPct val="150000"/>
              </a:lnSpc>
              <a:buFont typeface="Arial" panose="020B0604020202020204" pitchFamily="34" charset="0"/>
              <a:buChar char="•"/>
            </a:pPr>
            <a:r>
              <a:rPr lang="fa-IR" b="1" dirty="0" smtClean="0">
                <a:cs typeface="B Lotus" panose="00000400000000000000" pitchFamily="2" charset="-78"/>
              </a:rPr>
              <a:t>جواب نزدیک به بهینه</a:t>
            </a:r>
          </a:p>
          <a:p>
            <a:pPr marL="285750" indent="-285750" algn="just" rtl="1">
              <a:lnSpc>
                <a:spcPct val="150000"/>
              </a:lnSpc>
              <a:buFont typeface="Arial" panose="020B0604020202020204" pitchFamily="34" charset="0"/>
              <a:buChar char="•"/>
            </a:pPr>
            <a:r>
              <a:rPr lang="fa-IR" b="1" dirty="0" smtClean="0">
                <a:cs typeface="B Lotus" panose="00000400000000000000" pitchFamily="2" charset="-78"/>
              </a:rPr>
              <a:t>حل محاسبات سخت تر در زمان کوتاه تر</a:t>
            </a:r>
            <a:endParaRPr lang="en-US" b="1" dirty="0">
              <a:cs typeface="B Lotus" panose="00000400000000000000" pitchFamily="2" charset="-78"/>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801" y="2576981"/>
            <a:ext cx="1930159" cy="133333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0330" y="3540809"/>
            <a:ext cx="1930159" cy="1333333"/>
          </a:xfrm>
          <a:prstGeom prst="rect">
            <a:avLst/>
          </a:prstGeom>
        </p:spPr>
      </p:pic>
      <p:sp>
        <p:nvSpPr>
          <p:cNvPr id="5" name="TextBox 4"/>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4/25</a:t>
            </a:r>
            <a:endParaRPr lang="en-US" sz="1600" dirty="0">
              <a:cs typeface="B Lotus" panose="00000400000000000000" pitchFamily="2" charset="-78"/>
            </a:endParaRPr>
          </a:p>
        </p:txBody>
      </p:sp>
    </p:spTree>
    <p:extLst>
      <p:ext uri="{BB962C8B-B14F-4D97-AF65-F5344CB8AC3E}">
        <p14:creationId xmlns:p14="http://schemas.microsoft.com/office/powerpoint/2010/main" val="11045629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494" y="1472460"/>
            <a:ext cx="3865959" cy="4048125"/>
          </a:xfrm>
          <a:prstGeom prst="rect">
            <a:avLst/>
          </a:prstGeom>
        </p:spPr>
      </p:pic>
      <p:sp>
        <p:nvSpPr>
          <p:cNvPr id="2" name="TextBox 1"/>
          <p:cNvSpPr txBox="1"/>
          <p:nvPr/>
        </p:nvSpPr>
        <p:spPr>
          <a:xfrm>
            <a:off x="2864248" y="1078530"/>
            <a:ext cx="4591050" cy="400110"/>
          </a:xfrm>
          <a:prstGeom prst="rect">
            <a:avLst/>
          </a:prstGeom>
          <a:noFill/>
        </p:spPr>
        <p:txBody>
          <a:bodyPr wrap="square" rtlCol="0">
            <a:spAutoFit/>
          </a:bodyPr>
          <a:lstStyle/>
          <a:p>
            <a:pPr algn="r" rtl="1"/>
            <a:r>
              <a:rPr lang="fa-IR" sz="2000" dirty="0" smtClean="0">
                <a:effectLst>
                  <a:outerShdw blurRad="38100" dist="38100" dir="2700000" algn="tl">
                    <a:srgbClr val="000000">
                      <a:alpha val="43137"/>
                    </a:srgbClr>
                  </a:outerShdw>
                </a:effectLst>
                <a:cs typeface="B Titr" panose="00000700000000000000" pitchFamily="2" charset="-78"/>
              </a:rPr>
              <a:t>انواع حالت های الگوریتم های بهینه سازی تقریبی </a:t>
            </a:r>
            <a:endParaRPr lang="en-US" sz="2000" dirty="0">
              <a:effectLst>
                <a:outerShdw blurRad="38100" dist="38100" dir="2700000" algn="tl">
                  <a:srgbClr val="000000">
                    <a:alpha val="43137"/>
                  </a:srgbClr>
                </a:outerShdw>
              </a:effectLst>
              <a:cs typeface="B Titr" panose="00000700000000000000" pitchFamily="2" charset="-78"/>
            </a:endParaRPr>
          </a:p>
        </p:txBody>
      </p:sp>
      <p:sp>
        <p:nvSpPr>
          <p:cNvPr id="3" name="TextBox 2"/>
          <p:cNvSpPr txBox="1"/>
          <p:nvPr/>
        </p:nvSpPr>
        <p:spPr>
          <a:xfrm>
            <a:off x="3923818" y="2838401"/>
            <a:ext cx="3968126" cy="1477328"/>
          </a:xfrm>
          <a:prstGeom prst="rect">
            <a:avLst/>
          </a:prstGeom>
          <a:noFill/>
        </p:spPr>
        <p:txBody>
          <a:bodyPr wrap="square" rtlCol="0">
            <a:spAutoFit/>
          </a:bodyPr>
          <a:lstStyle/>
          <a:p>
            <a:pPr algn="r" rtl="1">
              <a:lnSpc>
                <a:spcPct val="150000"/>
              </a:lnSpc>
            </a:pPr>
            <a:r>
              <a:rPr lang="fa-IR" sz="2000" b="1" dirty="0" smtClean="0">
                <a:cs typeface="B Lotus" panose="00000400000000000000" pitchFamily="2" charset="-78"/>
              </a:rPr>
              <a:t>ابتکاری </a:t>
            </a:r>
            <a:r>
              <a:rPr lang="en-US" sz="2000" b="1" dirty="0" smtClean="0">
                <a:latin typeface="Times New Roman" panose="02020603050405020304" pitchFamily="18" charset="0"/>
                <a:cs typeface="Times New Roman" panose="02020603050405020304" pitchFamily="18" charset="0"/>
              </a:rPr>
              <a:t>heuristic </a:t>
            </a:r>
            <a:endParaRPr lang="fa-IR" sz="2000" b="1" dirty="0" smtClean="0">
              <a:cs typeface="B Lotus" panose="00000400000000000000" pitchFamily="2" charset="-78"/>
            </a:endParaRPr>
          </a:p>
          <a:p>
            <a:pPr algn="r" rtl="1">
              <a:lnSpc>
                <a:spcPct val="150000"/>
              </a:lnSpc>
            </a:pPr>
            <a:r>
              <a:rPr lang="fa-IR" sz="2000" b="1" dirty="0" smtClean="0">
                <a:cs typeface="B Lotus" panose="00000400000000000000" pitchFamily="2" charset="-78"/>
              </a:rPr>
              <a:t>فراابتکاری</a:t>
            </a:r>
            <a:r>
              <a:rPr lang="en-US" sz="2000" b="1" dirty="0" smtClean="0">
                <a:cs typeface="B Lotus" panose="00000400000000000000" pitchFamily="2" charset="-78"/>
              </a:rPr>
              <a:t> </a:t>
            </a:r>
            <a:r>
              <a:rPr lang="en-US" sz="2000" b="1" dirty="0" smtClean="0">
                <a:latin typeface="Times New Roman" panose="02020603050405020304" pitchFamily="18" charset="0"/>
                <a:cs typeface="Times New Roman" panose="02020603050405020304" pitchFamily="18" charset="0"/>
              </a:rPr>
              <a:t>Meta heuristic </a:t>
            </a:r>
            <a:endParaRPr lang="fa-IR" sz="2000" b="1" dirty="0" smtClean="0">
              <a:latin typeface="Times New Roman" panose="02020603050405020304" pitchFamily="18" charset="0"/>
              <a:cs typeface="Times New Roman" panose="02020603050405020304" pitchFamily="18" charset="0"/>
            </a:endParaRPr>
          </a:p>
          <a:p>
            <a:pPr algn="r" rtl="1">
              <a:lnSpc>
                <a:spcPct val="150000"/>
              </a:lnSpc>
            </a:pPr>
            <a:r>
              <a:rPr lang="fa-IR" sz="2000" b="1" dirty="0" smtClean="0">
                <a:cs typeface="B Lotus" panose="00000400000000000000" pitchFamily="2" charset="-78"/>
              </a:rPr>
              <a:t>فوق ابتکاری</a:t>
            </a:r>
            <a:r>
              <a:rPr lang="en-US" sz="2000" b="1" dirty="0" smtClean="0">
                <a:cs typeface="B Lotus" panose="00000400000000000000" pitchFamily="2" charset="-78"/>
              </a:rPr>
              <a:t> </a:t>
            </a:r>
            <a:r>
              <a:rPr lang="en-US" sz="2000" b="1" dirty="0" smtClean="0">
                <a:latin typeface="Times New Roman" panose="02020603050405020304" pitchFamily="18" charset="0"/>
                <a:cs typeface="Times New Roman" panose="02020603050405020304" pitchFamily="18" charset="0"/>
              </a:rPr>
              <a:t>Hyper heuristic </a:t>
            </a:r>
            <a:endParaRPr lang="en-US" sz="2000" b="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670350" y="5414349"/>
            <a:ext cx="6709719" cy="369332"/>
          </a:xfrm>
          <a:prstGeom prst="rect">
            <a:avLst/>
          </a:prstGeom>
          <a:noFill/>
        </p:spPr>
        <p:txBody>
          <a:bodyPr wrap="square" rtlCol="0">
            <a:spAutoFit/>
          </a:bodyPr>
          <a:lstStyle/>
          <a:p>
            <a:pPr marL="285750" indent="-285750" algn="r" rtl="1">
              <a:buFont typeface="Wingdings" panose="05000000000000000000" pitchFamily="2" charset="2"/>
              <a:buChar char="ü"/>
            </a:pPr>
            <a:r>
              <a:rPr lang="fa-IR" b="1" dirty="0" smtClean="0">
                <a:effectLst>
                  <a:outerShdw blurRad="38100" dist="38100" dir="2700000" algn="tl">
                    <a:srgbClr val="000000">
                      <a:alpha val="43137"/>
                    </a:srgbClr>
                  </a:outerShdw>
                </a:effectLst>
                <a:cs typeface="B Lotus" panose="00000400000000000000" pitchFamily="2" charset="-78"/>
              </a:rPr>
              <a:t>معمولا طبقه بندی الگوریتم ها به (</a:t>
            </a:r>
            <a:r>
              <a:rPr lang="fa-IR" b="1" u="sng" dirty="0" smtClean="0">
                <a:effectLst>
                  <a:outerShdw blurRad="38100" dist="38100" dir="2700000" algn="tl">
                    <a:srgbClr val="000000">
                      <a:alpha val="43137"/>
                    </a:srgbClr>
                  </a:outerShdw>
                </a:effectLst>
                <a:cs typeface="B Lotus" panose="00000400000000000000" pitchFamily="2" charset="-78"/>
              </a:rPr>
              <a:t>تعداد راه حل اولیه</a:t>
            </a:r>
            <a:r>
              <a:rPr lang="fa-IR" b="1" dirty="0" smtClean="0">
                <a:effectLst>
                  <a:outerShdw blurRad="38100" dist="38100" dir="2700000" algn="tl">
                    <a:srgbClr val="000000">
                      <a:alpha val="43137"/>
                    </a:srgbClr>
                  </a:outerShdw>
                </a:effectLst>
                <a:cs typeface="B Lotus" panose="00000400000000000000" pitchFamily="2" charset="-78"/>
              </a:rPr>
              <a:t>)و(</a:t>
            </a:r>
            <a:r>
              <a:rPr lang="fa-IR" b="1" u="sng" dirty="0" smtClean="0">
                <a:effectLst>
                  <a:outerShdw blurRad="38100" dist="38100" dir="2700000" algn="tl">
                    <a:srgbClr val="000000">
                      <a:alpha val="43137"/>
                    </a:srgbClr>
                  </a:outerShdw>
                </a:effectLst>
                <a:cs typeface="B Lotus" panose="00000400000000000000" pitchFamily="2" charset="-78"/>
              </a:rPr>
              <a:t>دامنه تقلید</a:t>
            </a:r>
            <a:r>
              <a:rPr lang="fa-IR" b="1" dirty="0" smtClean="0">
                <a:effectLst>
                  <a:outerShdw blurRad="38100" dist="38100" dir="2700000" algn="tl">
                    <a:srgbClr val="000000">
                      <a:alpha val="43137"/>
                    </a:srgbClr>
                  </a:outerShdw>
                </a:effectLst>
                <a:cs typeface="B Lotus" panose="00000400000000000000" pitchFamily="2" charset="-78"/>
              </a:rPr>
              <a:t>) بستگی دارند.</a:t>
            </a:r>
            <a:endParaRPr lang="en-US" b="1" dirty="0">
              <a:effectLst>
                <a:outerShdw blurRad="38100" dist="38100" dir="2700000" algn="tl">
                  <a:srgbClr val="000000">
                    <a:alpha val="43137"/>
                  </a:srgbClr>
                </a:outerShdw>
              </a:effectLst>
              <a:cs typeface="B Lotus" panose="00000400000000000000" pitchFamily="2" charset="-78"/>
            </a:endParaRPr>
          </a:p>
        </p:txBody>
      </p:sp>
      <p:sp>
        <p:nvSpPr>
          <p:cNvPr id="12" name="TextBox 11"/>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5/25</a:t>
            </a:r>
            <a:endParaRPr lang="en-US" sz="1600" dirty="0">
              <a:cs typeface="B Lotus" panose="00000400000000000000" pitchFamily="2" charset="-78"/>
            </a:endParaRPr>
          </a:p>
        </p:txBody>
      </p:sp>
    </p:spTree>
    <p:extLst>
      <p:ext uri="{BB962C8B-B14F-4D97-AF65-F5344CB8AC3E}">
        <p14:creationId xmlns:p14="http://schemas.microsoft.com/office/powerpoint/2010/main" val="982045612"/>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2509" y="2246572"/>
            <a:ext cx="2994830" cy="400110"/>
          </a:xfrm>
          <a:prstGeom prst="rect">
            <a:avLst/>
          </a:prstGeom>
          <a:ln/>
        </p:spPr>
        <p:style>
          <a:lnRef idx="0">
            <a:schemeClr val="dk1"/>
          </a:lnRef>
          <a:fillRef idx="3">
            <a:schemeClr val="dk1"/>
          </a:fillRef>
          <a:effectRef idx="3">
            <a:schemeClr val="dk1"/>
          </a:effectRef>
          <a:fontRef idx="minor">
            <a:schemeClr val="lt1"/>
          </a:fontRef>
        </p:style>
        <p:txBody>
          <a:bodyPr wrap="square" rtlCol="0">
            <a:spAutoFit/>
          </a:bodyPr>
          <a:lstStyle/>
          <a:p>
            <a:pPr algn="r" rtl="1"/>
            <a:r>
              <a:rPr lang="fa-IR" dirty="0" smtClean="0">
                <a:effectLst/>
                <a:cs typeface="B Titr" panose="00000700000000000000" pitchFamily="2" charset="-78"/>
              </a:rPr>
              <a:t>فراابتکاری</a:t>
            </a:r>
            <a:r>
              <a:rPr lang="fa-IR" sz="2000" dirty="0" smtClean="0">
                <a:effectLst/>
                <a:cs typeface="B Titr" panose="00000700000000000000" pitchFamily="2" charset="-78"/>
              </a:rPr>
              <a:t> </a:t>
            </a:r>
            <a:r>
              <a:rPr lang="en-US" b="1" dirty="0" smtClean="0">
                <a:effectLst/>
                <a:latin typeface="Times New Roman" panose="02020603050405020304" pitchFamily="18" charset="0"/>
                <a:cs typeface="Times New Roman" panose="02020603050405020304" pitchFamily="18" charset="0"/>
              </a:rPr>
              <a:t>Meta heuristic </a:t>
            </a:r>
            <a:endParaRPr lang="en-US" sz="2000" b="1" dirty="0">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2594919" y="2828469"/>
            <a:ext cx="4721311" cy="1754326"/>
          </a:xfrm>
          <a:prstGeom prst="rect">
            <a:avLst/>
          </a:prstGeom>
          <a:solidFill>
            <a:schemeClr val="bg1"/>
          </a:solidFill>
          <a:ln>
            <a:noFill/>
          </a:ln>
          <a:effectLst>
            <a:glow rad="228600">
              <a:schemeClr val="tx1">
                <a:lumMod val="95000"/>
                <a:lumOff val="5000"/>
                <a:alpha val="40000"/>
              </a:schemeClr>
            </a:glow>
            <a:outerShdw blurRad="190500" dist="228600" dir="2700000" algn="ctr">
              <a:srgbClr val="000000">
                <a:alpha val="30000"/>
              </a:srgbClr>
            </a:outerShdw>
            <a:softEdge rad="317500"/>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lgn="r" rtl="1">
              <a:lnSpc>
                <a:spcPct val="150000"/>
              </a:lnSpc>
              <a:buFont typeface="Wingdings" panose="05000000000000000000" pitchFamily="2" charset="2"/>
              <a:buChar char="v"/>
            </a:pPr>
            <a:r>
              <a:rPr lang="fa-IR" dirty="0" smtClean="0">
                <a:cs typeface="B Titr" panose="00000700000000000000" pitchFamily="2" charset="-78"/>
              </a:rPr>
              <a:t>مبتنی بریک جواب و مبتنی برجمعیت</a:t>
            </a:r>
          </a:p>
          <a:p>
            <a:pPr marL="285750" indent="-285750" algn="r" rtl="1">
              <a:lnSpc>
                <a:spcPct val="150000"/>
              </a:lnSpc>
              <a:buFont typeface="Wingdings" panose="05000000000000000000" pitchFamily="2" charset="2"/>
              <a:buChar char="v"/>
            </a:pPr>
            <a:r>
              <a:rPr lang="fa-IR" dirty="0" smtClean="0">
                <a:cs typeface="B Titr" panose="00000700000000000000" pitchFamily="2" charset="-78"/>
              </a:rPr>
              <a:t>الهام گرفته شده از طبیعت و بدون الهام از طبیعت</a:t>
            </a:r>
          </a:p>
          <a:p>
            <a:pPr marL="285750" indent="-285750" algn="r" rtl="1">
              <a:lnSpc>
                <a:spcPct val="150000"/>
              </a:lnSpc>
              <a:buFont typeface="Wingdings" panose="05000000000000000000" pitchFamily="2" charset="2"/>
              <a:buChar char="v"/>
            </a:pPr>
            <a:r>
              <a:rPr lang="fa-IR" dirty="0" smtClean="0">
                <a:cs typeface="B Titr" panose="00000700000000000000" pitchFamily="2" charset="-78"/>
              </a:rPr>
              <a:t>با حافظه و بدون حافظه </a:t>
            </a:r>
          </a:p>
          <a:p>
            <a:pPr marL="285750" indent="-285750" algn="r" rtl="1">
              <a:lnSpc>
                <a:spcPct val="150000"/>
              </a:lnSpc>
              <a:buFont typeface="Wingdings" panose="05000000000000000000" pitchFamily="2" charset="2"/>
              <a:buChar char="v"/>
            </a:pPr>
            <a:r>
              <a:rPr lang="fa-IR" dirty="0" smtClean="0">
                <a:cs typeface="B Titr" panose="00000700000000000000" pitchFamily="2" charset="-78"/>
              </a:rPr>
              <a:t>قطعی و احتمالی</a:t>
            </a:r>
          </a:p>
        </p:txBody>
      </p:sp>
      <p:sp>
        <p:nvSpPr>
          <p:cNvPr id="4" name="Curved Left Arrow 3"/>
          <p:cNvSpPr/>
          <p:nvPr/>
        </p:nvSpPr>
        <p:spPr>
          <a:xfrm>
            <a:off x="7376983" y="2336061"/>
            <a:ext cx="1112109" cy="1383323"/>
          </a:xfrm>
          <a:prstGeom prst="curvedLeftArrow">
            <a:avLst/>
          </a:prstGeom>
          <a:solidFill>
            <a:schemeClr val="tx1">
              <a:lumMod val="65000"/>
              <a:lumOff val="35000"/>
            </a:schemeClr>
          </a:solidFill>
          <a:ln>
            <a:solidFill>
              <a:schemeClr val="tx1">
                <a:lumMod val="65000"/>
                <a:lumOff val="3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2000">
              <a:solidFill>
                <a:schemeClr val="tx1"/>
              </a:solidFill>
            </a:endParaRPr>
          </a:p>
        </p:txBody>
      </p:sp>
      <p:sp>
        <p:nvSpPr>
          <p:cNvPr id="5" name="TextBox 4"/>
          <p:cNvSpPr txBox="1"/>
          <p:nvPr/>
        </p:nvSpPr>
        <p:spPr>
          <a:xfrm>
            <a:off x="424437" y="4955903"/>
            <a:ext cx="8627552" cy="369332"/>
          </a:xfrm>
          <a:prstGeom prst="rect">
            <a:avLst/>
          </a:prstGeom>
          <a:noFill/>
        </p:spPr>
        <p:txBody>
          <a:bodyPr wrap="square" rtlCol="0">
            <a:spAutoFit/>
          </a:bodyPr>
          <a:lstStyle/>
          <a:p>
            <a:pPr marL="285750" indent="-285750" algn="r" rtl="1">
              <a:buFont typeface="Wingdings" panose="05000000000000000000" pitchFamily="2" charset="2"/>
              <a:buChar char="ü"/>
            </a:pPr>
            <a:r>
              <a:rPr lang="fa-IR" b="1" dirty="0" smtClean="0">
                <a:effectLst>
                  <a:outerShdw blurRad="38100" dist="38100" dir="2700000" algn="tl">
                    <a:srgbClr val="000000">
                      <a:alpha val="43137"/>
                    </a:srgbClr>
                  </a:outerShdw>
                </a:effectLst>
                <a:cs typeface="B Lotus" panose="00000400000000000000" pitchFamily="2" charset="-78"/>
              </a:rPr>
              <a:t>مبتنی جمعیت شامل: الگوریتم تکامل، الگوریتم ژنتیک، </a:t>
            </a:r>
            <a:r>
              <a:rPr lang="fa-IR" b="1" u="sng" dirty="0" smtClean="0">
                <a:effectLst>
                  <a:outerShdw blurRad="38100" dist="38100" dir="2700000" algn="tl">
                    <a:srgbClr val="000000">
                      <a:alpha val="43137"/>
                    </a:srgbClr>
                  </a:outerShdw>
                </a:effectLst>
                <a:cs typeface="B Lotus" panose="00000400000000000000" pitchFamily="2" charset="-78"/>
              </a:rPr>
              <a:t>بهینه سازی کلونی مورچگان</a:t>
            </a:r>
            <a:r>
              <a:rPr lang="fa-IR" b="1" dirty="0" smtClean="0">
                <a:effectLst>
                  <a:outerShdw blurRad="38100" dist="38100" dir="2700000" algn="tl">
                    <a:srgbClr val="000000">
                      <a:alpha val="43137"/>
                    </a:srgbClr>
                  </a:outerShdw>
                </a:effectLst>
                <a:cs typeface="B Lotus" panose="00000400000000000000" pitchFamily="2" charset="-78"/>
              </a:rPr>
              <a:t>، کلونی زنبور ها و...</a:t>
            </a:r>
          </a:p>
        </p:txBody>
      </p:sp>
      <p:sp>
        <p:nvSpPr>
          <p:cNvPr id="8" name="TextBox 7"/>
          <p:cNvSpPr txBox="1"/>
          <p:nvPr/>
        </p:nvSpPr>
        <p:spPr>
          <a:xfrm>
            <a:off x="2038866" y="1037968"/>
            <a:ext cx="5918887" cy="400110"/>
          </a:xfrm>
          <a:prstGeom prst="rect">
            <a:avLst/>
          </a:prstGeom>
          <a:noFill/>
        </p:spPr>
        <p:txBody>
          <a:bodyPr wrap="square" rtlCol="0">
            <a:spAutoFit/>
          </a:bodyPr>
          <a:lstStyle/>
          <a:p>
            <a:pPr algn="ctr" rtl="1"/>
            <a:r>
              <a:rPr lang="fa-IR" sz="2000" dirty="0" smtClean="0">
                <a:effectLst>
                  <a:outerShdw blurRad="38100" dist="38100" dir="2700000" algn="tl">
                    <a:srgbClr val="000000">
                      <a:alpha val="43137"/>
                    </a:srgbClr>
                  </a:outerShdw>
                </a:effectLst>
                <a:cs typeface="B Titr" panose="00000700000000000000" pitchFamily="2" charset="-78"/>
              </a:rPr>
              <a:t>الگوریتم های فراابتکاری</a:t>
            </a:r>
            <a:endParaRPr lang="en-US" sz="2000" dirty="0">
              <a:effectLst>
                <a:outerShdw blurRad="38100" dist="38100" dir="2700000" algn="tl">
                  <a:srgbClr val="000000">
                    <a:alpha val="43137"/>
                  </a:srgbClr>
                </a:outerShdw>
              </a:effectLst>
              <a:cs typeface="B Titr" panose="00000700000000000000" pitchFamily="2" charset="-78"/>
            </a:endParaRPr>
          </a:p>
        </p:txBody>
      </p:sp>
      <p:sp>
        <p:nvSpPr>
          <p:cNvPr id="9" name="TextBox 8"/>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6/25</a:t>
            </a:r>
            <a:endParaRPr lang="en-US" sz="1600" dirty="0">
              <a:cs typeface="B Lotus" panose="00000400000000000000" pitchFamily="2" charset="-78"/>
            </a:endParaRPr>
          </a:p>
        </p:txBody>
      </p:sp>
    </p:spTree>
    <p:extLst>
      <p:ext uri="{BB962C8B-B14F-4D97-AF65-F5344CB8AC3E}">
        <p14:creationId xmlns:p14="http://schemas.microsoft.com/office/powerpoint/2010/main" val="2961165426"/>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62" y="230457"/>
            <a:ext cx="8395711" cy="5613483"/>
          </a:xfrm>
          <a:prstGeom prst="rect">
            <a:avLst/>
          </a:prstGeom>
        </p:spPr>
      </p:pic>
      <p:sp>
        <p:nvSpPr>
          <p:cNvPr id="3" name="TextBox 2"/>
          <p:cNvSpPr txBox="1"/>
          <p:nvPr/>
        </p:nvSpPr>
        <p:spPr>
          <a:xfrm>
            <a:off x="0" y="6488668"/>
            <a:ext cx="9906000" cy="338554"/>
          </a:xfrm>
          <a:prstGeom prst="rect">
            <a:avLst/>
          </a:prstGeom>
          <a:noFill/>
          <a:ln>
            <a:noFill/>
          </a:ln>
        </p:spPr>
        <p:txBody>
          <a:bodyPr wrap="square" rtlCol="0">
            <a:spAutoFit/>
          </a:bodyPr>
          <a:lstStyle/>
          <a:p>
            <a:r>
              <a:rPr lang="fa-IR" sz="1600" dirty="0" smtClean="0">
                <a:cs typeface="B Lotus" panose="00000400000000000000" pitchFamily="2" charset="-78"/>
              </a:rPr>
              <a:t>مهدی فرساد خلیلی                                           الگوریتم فراابتکاری بهینه سازی کلونی مورچگان                                                          7/25</a:t>
            </a:r>
            <a:endParaRPr lang="en-US" sz="1600" dirty="0">
              <a:cs typeface="B Lotus" panose="00000400000000000000" pitchFamily="2" charset="-78"/>
            </a:endParaRPr>
          </a:p>
        </p:txBody>
      </p:sp>
    </p:spTree>
    <p:extLst>
      <p:ext uri="{BB962C8B-B14F-4D97-AF65-F5344CB8AC3E}">
        <p14:creationId xmlns:p14="http://schemas.microsoft.com/office/powerpoint/2010/main" val="330313006"/>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2">
      <a:dk1>
        <a:sysClr val="windowText" lastClr="000000"/>
      </a:dk1>
      <a:lt1>
        <a:sysClr val="window" lastClr="FFFFFF"/>
      </a:lt1>
      <a:dk2>
        <a:srgbClr val="44546A"/>
      </a:dk2>
      <a:lt2>
        <a:srgbClr val="E7E6E6"/>
      </a:lt2>
      <a:accent1>
        <a:srgbClr val="7030A0"/>
      </a:accent1>
      <a:accent2>
        <a:srgbClr val="404040"/>
      </a:accent2>
      <a:accent3>
        <a:srgbClr val="7F7F7F"/>
      </a:accent3>
      <a:accent4>
        <a:srgbClr val="C7A2E3"/>
      </a:accent4>
      <a:accent5>
        <a:srgbClr val="48A1FA"/>
      </a:accent5>
      <a:accent6>
        <a:srgbClr val="70AD47"/>
      </a:accent6>
      <a:hlink>
        <a:srgbClr val="0563C1"/>
      </a:hlink>
      <a:folHlink>
        <a:srgbClr val="954F72"/>
      </a:folHlink>
    </a:clrScheme>
    <a:fontScheme name="Custom 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468121_Coastal presentation_RVA_v5" id="{5B652A6C-03CB-4457-ADFC-1C5BB6605FEF}" vid="{F00112C4-F9F0-4BD0-BC95-5242C8B0F7A3}"/>
    </a:ext>
  </a:extLst>
</a:theme>
</file>

<file path=ppt/theme/theme3.xml><?xml version="1.0" encoding="utf-8"?>
<a:theme xmlns:a="http://schemas.openxmlformats.org/drawingml/2006/main" name="2_Office Theme">
  <a:themeElements>
    <a:clrScheme name="Custom 12">
      <a:dk1>
        <a:sysClr val="windowText" lastClr="000000"/>
      </a:dk1>
      <a:lt1>
        <a:sysClr val="window" lastClr="FFFFFF"/>
      </a:lt1>
      <a:dk2>
        <a:srgbClr val="44546A"/>
      </a:dk2>
      <a:lt2>
        <a:srgbClr val="E7E6E6"/>
      </a:lt2>
      <a:accent1>
        <a:srgbClr val="7030A0"/>
      </a:accent1>
      <a:accent2>
        <a:srgbClr val="404040"/>
      </a:accent2>
      <a:accent3>
        <a:srgbClr val="7F7F7F"/>
      </a:accent3>
      <a:accent4>
        <a:srgbClr val="C7A2E3"/>
      </a:accent4>
      <a:accent5>
        <a:srgbClr val="48A1FA"/>
      </a:accent5>
      <a:accent6>
        <a:srgbClr val="70AD47"/>
      </a:accent6>
      <a:hlink>
        <a:srgbClr val="0563C1"/>
      </a:hlink>
      <a:folHlink>
        <a:srgbClr val="954F72"/>
      </a:folHlink>
    </a:clrScheme>
    <a:fontScheme name="Custom 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468121_Coastal presentation_RVA_v5" id="{5B652A6C-03CB-4457-ADFC-1C5BB6605FEF}" vid="{F00112C4-F9F0-4BD0-BC95-5242C8B0F7A3}"/>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1120</TotalTime>
  <Words>1782</Words>
  <Application>Microsoft Office PowerPoint</Application>
  <PresentationFormat>A4 Paper (210x297 mm)</PresentationFormat>
  <Paragraphs>197</Paragraphs>
  <Slides>29</Slides>
  <Notes>9</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29</vt:i4>
      </vt:variant>
    </vt:vector>
  </HeadingPairs>
  <TitlesOfParts>
    <vt:vector size="42" baseType="lpstr">
      <vt:lpstr>Arial</vt:lpstr>
      <vt:lpstr>B Lotus</vt:lpstr>
      <vt:lpstr>B Titr</vt:lpstr>
      <vt:lpstr>Calibri</vt:lpstr>
      <vt:lpstr>Calibri Light</vt:lpstr>
      <vt:lpstr>Courier New</vt:lpstr>
      <vt:lpstr>system-ui</vt:lpstr>
      <vt:lpstr>Times New Roman</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نحوه عملکرد الگوریتم</vt:lpstr>
      <vt:lpstr>ادامه بررسی عملکرد الگوریتم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OliveSoft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OliveSoft</dc:creator>
  <cp:lastModifiedBy>OliveSoft</cp:lastModifiedBy>
  <cp:revision>103</cp:revision>
  <dcterms:created xsi:type="dcterms:W3CDTF">2024-04-12T11:03:21Z</dcterms:created>
  <dcterms:modified xsi:type="dcterms:W3CDTF">2024-04-30T07:45:36Z</dcterms:modified>
</cp:coreProperties>
</file>